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669" r:id="rId2"/>
    <p:sldId id="1304" r:id="rId3"/>
    <p:sldId id="1262" r:id="rId4"/>
    <p:sldId id="1263" r:id="rId5"/>
    <p:sldId id="1307" r:id="rId6"/>
    <p:sldId id="1311" r:id="rId7"/>
    <p:sldId id="1312" r:id="rId8"/>
    <p:sldId id="1266" r:id="rId9"/>
    <p:sldId id="1267" r:id="rId10"/>
    <p:sldId id="1310" r:id="rId11"/>
    <p:sldId id="1268" r:id="rId12"/>
    <p:sldId id="1269" r:id="rId13"/>
    <p:sldId id="1270" r:id="rId14"/>
    <p:sldId id="1271" r:id="rId15"/>
    <p:sldId id="1313" r:id="rId16"/>
    <p:sldId id="1320" r:id="rId17"/>
    <p:sldId id="1300" r:id="rId18"/>
    <p:sldId id="1301" r:id="rId19"/>
    <p:sldId id="1302" r:id="rId20"/>
    <p:sldId id="1321" r:id="rId21"/>
    <p:sldId id="1322" r:id="rId22"/>
    <p:sldId id="1308" r:id="rId23"/>
    <p:sldId id="1323" r:id="rId24"/>
    <p:sldId id="1309" r:id="rId25"/>
    <p:sldId id="1324" r:id="rId26"/>
    <p:sldId id="1325" r:id="rId27"/>
    <p:sldId id="1303" r:id="rId28"/>
    <p:sldId id="1272" r:id="rId29"/>
    <p:sldId id="1275" r:id="rId30"/>
    <p:sldId id="1276" r:id="rId31"/>
    <p:sldId id="1277" r:id="rId32"/>
    <p:sldId id="1278" r:id="rId33"/>
    <p:sldId id="1279" r:id="rId34"/>
    <p:sldId id="1280" r:id="rId35"/>
    <p:sldId id="1281" r:id="rId36"/>
    <p:sldId id="1282" r:id="rId37"/>
    <p:sldId id="1283" r:id="rId38"/>
    <p:sldId id="1284" r:id="rId39"/>
    <p:sldId id="1285" r:id="rId40"/>
    <p:sldId id="1286" r:id="rId41"/>
    <p:sldId id="1287" r:id="rId42"/>
    <p:sldId id="1305" r:id="rId43"/>
    <p:sldId id="1306" r:id="rId44"/>
    <p:sldId id="1290" r:id="rId45"/>
    <p:sldId id="1291" r:id="rId46"/>
    <p:sldId id="1292" r:id="rId47"/>
    <p:sldId id="1293" r:id="rId48"/>
    <p:sldId id="1315" r:id="rId49"/>
    <p:sldId id="1294" r:id="rId50"/>
    <p:sldId id="1273" r:id="rId51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  <a:srgbClr val="FFCC99"/>
    <a:srgbClr val="4D6997"/>
    <a:srgbClr val="FF9933"/>
    <a:srgbClr val="CCFF99"/>
    <a:srgbClr val="000066"/>
    <a:srgbClr val="996600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0D0DB3-199B-4A2A-99B7-8BD0D00980FC}" v="10" dt="2023-02-22T10:13:44.2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26" autoAdjust="0"/>
    <p:restoredTop sz="84045" autoAdjust="0"/>
  </p:normalViewPr>
  <p:slideViewPr>
    <p:cSldViewPr>
      <p:cViewPr varScale="1">
        <p:scale>
          <a:sx n="81" d="100"/>
          <a:sy n="81" d="100"/>
        </p:scale>
        <p:origin x="1840" y="6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i Xin" userId="4bcebb4d-661a-4357-8715-2999a08aa140" providerId="ADAL" clId="{2E2690C1-69CF-4110-8665-51B50BC8B525}"/>
    <pc:docChg chg="modSld">
      <pc:chgData name="Ai Xin" userId="4bcebb4d-661a-4357-8715-2999a08aa140" providerId="ADAL" clId="{2E2690C1-69CF-4110-8665-51B50BC8B525}" dt="2022-11-29T08:27:41.280" v="8" actId="14100"/>
      <pc:docMkLst>
        <pc:docMk/>
      </pc:docMkLst>
      <pc:sldChg chg="modSp mod modAnim">
        <pc:chgData name="Ai Xin" userId="4bcebb4d-661a-4357-8715-2999a08aa140" providerId="ADAL" clId="{2E2690C1-69CF-4110-8665-51B50BC8B525}" dt="2022-11-29T04:12:55.788" v="1"/>
        <pc:sldMkLst>
          <pc:docMk/>
          <pc:sldMk cId="1204359640" sldId="1256"/>
        </pc:sldMkLst>
        <pc:picChg chg="mod">
          <ac:chgData name="Ai Xin" userId="4bcebb4d-661a-4357-8715-2999a08aa140" providerId="ADAL" clId="{2E2690C1-69CF-4110-8665-51B50BC8B525}" dt="2022-11-29T04:12:46.026" v="0" actId="1076"/>
          <ac:picMkLst>
            <pc:docMk/>
            <pc:sldMk cId="1204359640" sldId="1256"/>
            <ac:picMk id="8" creationId="{605142C3-02DD-9441-BCBD-42149B005A76}"/>
          </ac:picMkLst>
        </pc:picChg>
      </pc:sldChg>
      <pc:sldChg chg="modSp mod">
        <pc:chgData name="Ai Xin" userId="4bcebb4d-661a-4357-8715-2999a08aa140" providerId="ADAL" clId="{2E2690C1-69CF-4110-8665-51B50BC8B525}" dt="2022-11-29T08:23:31.695" v="4" actId="1076"/>
        <pc:sldMkLst>
          <pc:docMk/>
          <pc:sldMk cId="1741243030" sldId="1284"/>
        </pc:sldMkLst>
        <pc:picChg chg="mod">
          <ac:chgData name="Ai Xin" userId="4bcebb4d-661a-4357-8715-2999a08aa140" providerId="ADAL" clId="{2E2690C1-69CF-4110-8665-51B50BC8B525}" dt="2022-11-29T08:23:29.407" v="3" actId="1076"/>
          <ac:picMkLst>
            <pc:docMk/>
            <pc:sldMk cId="1741243030" sldId="1284"/>
            <ac:picMk id="5" creationId="{9C310E98-32F8-D541-A073-5E45CC2FB7DD}"/>
          </ac:picMkLst>
        </pc:picChg>
        <pc:picChg chg="mod">
          <ac:chgData name="Ai Xin" userId="4bcebb4d-661a-4357-8715-2999a08aa140" providerId="ADAL" clId="{2E2690C1-69CF-4110-8665-51B50BC8B525}" dt="2022-11-29T08:23:31.695" v="4" actId="1076"/>
          <ac:picMkLst>
            <pc:docMk/>
            <pc:sldMk cId="1741243030" sldId="1284"/>
            <ac:picMk id="6" creationId="{E5D2ABBA-5271-D64D-92AD-7164AF8D3519}"/>
          </ac:picMkLst>
        </pc:picChg>
      </pc:sldChg>
      <pc:sldChg chg="modSp mod">
        <pc:chgData name="Ai Xin" userId="4bcebb4d-661a-4357-8715-2999a08aa140" providerId="ADAL" clId="{2E2690C1-69CF-4110-8665-51B50BC8B525}" dt="2022-11-29T08:25:13.096" v="5" actId="1076"/>
        <pc:sldMkLst>
          <pc:docMk/>
          <pc:sldMk cId="2022458624" sldId="1302"/>
        </pc:sldMkLst>
        <pc:picChg chg="mod">
          <ac:chgData name="Ai Xin" userId="4bcebb4d-661a-4357-8715-2999a08aa140" providerId="ADAL" clId="{2E2690C1-69CF-4110-8665-51B50BC8B525}" dt="2022-11-29T08:25:13.096" v="5" actId="1076"/>
          <ac:picMkLst>
            <pc:docMk/>
            <pc:sldMk cId="2022458624" sldId="1302"/>
            <ac:picMk id="8" creationId="{51153059-3374-4F45-A551-8302A048532A}"/>
          </ac:picMkLst>
        </pc:picChg>
      </pc:sldChg>
      <pc:sldChg chg="modSp mod">
        <pc:chgData name="Ai Xin" userId="4bcebb4d-661a-4357-8715-2999a08aa140" providerId="ADAL" clId="{2E2690C1-69CF-4110-8665-51B50BC8B525}" dt="2022-11-29T08:27:41.280" v="8" actId="14100"/>
        <pc:sldMkLst>
          <pc:docMk/>
          <pc:sldMk cId="2732317714" sldId="1307"/>
        </pc:sldMkLst>
        <pc:picChg chg="mod">
          <ac:chgData name="Ai Xin" userId="4bcebb4d-661a-4357-8715-2999a08aa140" providerId="ADAL" clId="{2E2690C1-69CF-4110-8665-51B50BC8B525}" dt="2022-11-29T08:27:41.280" v="8" actId="14100"/>
          <ac:picMkLst>
            <pc:docMk/>
            <pc:sldMk cId="2732317714" sldId="1307"/>
            <ac:picMk id="6" creationId="{F7145CD3-E01D-A040-9F88-3A277B7EDBBB}"/>
          </ac:picMkLst>
        </pc:picChg>
      </pc:sldChg>
    </pc:docChg>
  </pc:docChgLst>
  <pc:docChgLst>
    <pc:chgData name="Ai Xin" userId="4bcebb4d-661a-4357-8715-2999a08aa140" providerId="ADAL" clId="{8B8E2F33-FFD9-4066-B706-C0BF851611DC}"/>
    <pc:docChg chg="undo redo custSel addSld delSld modSld delMainMaster">
      <pc:chgData name="Ai Xin" userId="4bcebb4d-661a-4357-8715-2999a08aa140" providerId="ADAL" clId="{8B8E2F33-FFD9-4066-B706-C0BF851611DC}" dt="2023-02-21T09:36:47.043" v="2662"/>
      <pc:docMkLst>
        <pc:docMk/>
      </pc:docMkLst>
      <pc:sldChg chg="modSp mod modNotesTx">
        <pc:chgData name="Ai Xin" userId="4bcebb4d-661a-4357-8715-2999a08aa140" providerId="ADAL" clId="{8B8E2F33-FFD9-4066-B706-C0BF851611DC}" dt="2023-02-10T08:51:38.300" v="101" actId="20577"/>
        <pc:sldMkLst>
          <pc:docMk/>
          <pc:sldMk cId="3422528084" sldId="669"/>
        </pc:sldMkLst>
        <pc:spChg chg="mod">
          <ac:chgData name="Ai Xin" userId="4bcebb4d-661a-4357-8715-2999a08aa140" providerId="ADAL" clId="{8B8E2F33-FFD9-4066-B706-C0BF851611DC}" dt="2023-02-10T08:51:38.300" v="101" actId="20577"/>
          <ac:spMkLst>
            <pc:docMk/>
            <pc:sldMk cId="3422528084" sldId="669"/>
            <ac:spMk id="7" creationId="{00000000-0000-0000-0000-000000000000}"/>
          </ac:spMkLst>
        </pc:spChg>
        <pc:spChg chg="mod">
          <ac:chgData name="Ai Xin" userId="4bcebb4d-661a-4357-8715-2999a08aa140" providerId="ADAL" clId="{8B8E2F33-FFD9-4066-B706-C0BF851611DC}" dt="2023-02-10T08:47:40.896" v="25" actId="20577"/>
          <ac:spMkLst>
            <pc:docMk/>
            <pc:sldMk cId="3422528084" sldId="669"/>
            <ac:spMk id="11" creationId="{00000000-0000-0000-0000-000000000000}"/>
          </ac:spMkLst>
        </pc:spChg>
      </pc:sldChg>
      <pc:sldChg chg="del">
        <pc:chgData name="Ai Xin" userId="4bcebb4d-661a-4357-8715-2999a08aa140" providerId="ADAL" clId="{8B8E2F33-FFD9-4066-B706-C0BF851611DC}" dt="2023-02-10T08:47:44.659" v="26" actId="47"/>
        <pc:sldMkLst>
          <pc:docMk/>
          <pc:sldMk cId="954196432" sldId="682"/>
        </pc:sldMkLst>
      </pc:sldChg>
      <pc:sldChg chg="del">
        <pc:chgData name="Ai Xin" userId="4bcebb4d-661a-4357-8715-2999a08aa140" providerId="ADAL" clId="{8B8E2F33-FFD9-4066-B706-C0BF851611DC}" dt="2023-02-10T08:47:45.465" v="27" actId="47"/>
        <pc:sldMkLst>
          <pc:docMk/>
          <pc:sldMk cId="2251914858" sldId="1228"/>
        </pc:sldMkLst>
      </pc:sldChg>
      <pc:sldChg chg="del">
        <pc:chgData name="Ai Xin" userId="4bcebb4d-661a-4357-8715-2999a08aa140" providerId="ADAL" clId="{8B8E2F33-FFD9-4066-B706-C0BF851611DC}" dt="2023-02-10T08:47:46.364" v="28" actId="47"/>
        <pc:sldMkLst>
          <pc:docMk/>
          <pc:sldMk cId="270167169" sldId="1238"/>
        </pc:sldMkLst>
      </pc:sldChg>
      <pc:sldChg chg="del">
        <pc:chgData name="Ai Xin" userId="4bcebb4d-661a-4357-8715-2999a08aa140" providerId="ADAL" clId="{8B8E2F33-FFD9-4066-B706-C0BF851611DC}" dt="2023-02-10T08:47:47.363" v="29" actId="47"/>
        <pc:sldMkLst>
          <pc:docMk/>
          <pc:sldMk cId="3309497482" sldId="1240"/>
        </pc:sldMkLst>
      </pc:sldChg>
      <pc:sldChg chg="delSp modSp del mod">
        <pc:chgData name="Ai Xin" userId="4bcebb4d-661a-4357-8715-2999a08aa140" providerId="ADAL" clId="{8B8E2F33-FFD9-4066-B706-C0BF851611DC}" dt="2023-02-14T03:52:36.524" v="2456" actId="47"/>
        <pc:sldMkLst>
          <pc:docMk/>
          <pc:sldMk cId="3165368548" sldId="1246"/>
        </pc:sldMkLst>
        <pc:spChg chg="mod">
          <ac:chgData name="Ai Xin" userId="4bcebb4d-661a-4357-8715-2999a08aa140" providerId="ADAL" clId="{8B8E2F33-FFD9-4066-B706-C0BF851611DC}" dt="2023-02-10T08:50:14.482" v="62" actId="20577"/>
          <ac:spMkLst>
            <pc:docMk/>
            <pc:sldMk cId="3165368548" sldId="1246"/>
            <ac:spMk id="5" creationId="{5144881D-9822-764D-9B91-17C203DFF684}"/>
          </ac:spMkLst>
        </pc:spChg>
        <pc:spChg chg="mod">
          <ac:chgData name="Ai Xin" userId="4bcebb4d-661a-4357-8715-2999a08aa140" providerId="ADAL" clId="{8B8E2F33-FFD9-4066-B706-C0BF851611DC}" dt="2023-02-10T08:48:33.181" v="34" actId="1076"/>
          <ac:spMkLst>
            <pc:docMk/>
            <pc:sldMk cId="3165368548" sldId="1246"/>
            <ac:spMk id="11" creationId="{4B5956F3-666A-C640-B2A7-EA21592BC5A3}"/>
          </ac:spMkLst>
        </pc:spChg>
        <pc:picChg chg="del">
          <ac:chgData name="Ai Xin" userId="4bcebb4d-661a-4357-8715-2999a08aa140" providerId="ADAL" clId="{8B8E2F33-FFD9-4066-B706-C0BF851611DC}" dt="2023-02-10T08:48:14.776" v="31" actId="478"/>
          <ac:picMkLst>
            <pc:docMk/>
            <pc:sldMk cId="3165368548" sldId="1246"/>
            <ac:picMk id="3" creationId="{96B2BA51-1B52-7C42-B90F-DC5F905917A4}"/>
          </ac:picMkLst>
        </pc:picChg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3036812338" sldId="1247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1074737373" sldId="1248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2146724229" sldId="1249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1330502236" sldId="1250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644086151" sldId="1251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3251700331" sldId="1252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2317305310" sldId="1253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667941231" sldId="1254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763105231" sldId="1255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1204359640" sldId="1256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4228596935" sldId="1257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1296082860" sldId="1259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62730781" sldId="1260"/>
        </pc:sldMkLst>
      </pc:sldChg>
      <pc:sldChg chg="modSp mod">
        <pc:chgData name="Ai Xin" userId="4bcebb4d-661a-4357-8715-2999a08aa140" providerId="ADAL" clId="{8B8E2F33-FFD9-4066-B706-C0BF851611DC}" dt="2023-02-10T08:52:08.074" v="129" actId="20577"/>
        <pc:sldMkLst>
          <pc:docMk/>
          <pc:sldMk cId="3562827694" sldId="1261"/>
        </pc:sldMkLst>
        <pc:spChg chg="mod">
          <ac:chgData name="Ai Xin" userId="4bcebb4d-661a-4357-8715-2999a08aa140" providerId="ADAL" clId="{8B8E2F33-FFD9-4066-B706-C0BF851611DC}" dt="2023-02-10T08:52:08.074" v="129" actId="20577"/>
          <ac:spMkLst>
            <pc:docMk/>
            <pc:sldMk cId="3562827694" sldId="1261"/>
            <ac:spMk id="2" creationId="{AAD2B979-3368-F343-9884-EDD945EB9FFA}"/>
          </ac:spMkLst>
        </pc:spChg>
      </pc:sldChg>
      <pc:sldChg chg="addSp modSp new mod">
        <pc:chgData name="Ai Xin" userId="4bcebb4d-661a-4357-8715-2999a08aa140" providerId="ADAL" clId="{8B8E2F33-FFD9-4066-B706-C0BF851611DC}" dt="2023-02-10T08:53:12.158" v="133" actId="1076"/>
        <pc:sldMkLst>
          <pc:docMk/>
          <pc:sldMk cId="1685464019" sldId="1262"/>
        </pc:sldMkLst>
        <pc:spChg chg="mod">
          <ac:chgData name="Ai Xin" userId="4bcebb4d-661a-4357-8715-2999a08aa140" providerId="ADAL" clId="{8B8E2F33-FFD9-4066-B706-C0BF851611DC}" dt="2023-02-10T08:52:02.782" v="128" actId="5793"/>
          <ac:spMkLst>
            <pc:docMk/>
            <pc:sldMk cId="1685464019" sldId="1262"/>
            <ac:spMk id="2" creationId="{4E502B7F-6970-AAB0-F802-C17D8180BC12}"/>
          </ac:spMkLst>
        </pc:spChg>
        <pc:spChg chg="mod">
          <ac:chgData name="Ai Xin" userId="4bcebb4d-661a-4357-8715-2999a08aa140" providerId="ADAL" clId="{8B8E2F33-FFD9-4066-B706-C0BF851611DC}" dt="2023-02-10T08:50:48.716" v="64"/>
          <ac:spMkLst>
            <pc:docMk/>
            <pc:sldMk cId="1685464019" sldId="1262"/>
            <ac:spMk id="3" creationId="{AEF91D45-43A0-0979-B73A-C18CF7691C48}"/>
          </ac:spMkLst>
        </pc:spChg>
        <pc:picChg chg="add mod">
          <ac:chgData name="Ai Xin" userId="4bcebb4d-661a-4357-8715-2999a08aa140" providerId="ADAL" clId="{8B8E2F33-FFD9-4066-B706-C0BF851611DC}" dt="2023-02-10T08:53:12.158" v="133" actId="1076"/>
          <ac:picMkLst>
            <pc:docMk/>
            <pc:sldMk cId="1685464019" sldId="1262"/>
            <ac:picMk id="6" creationId="{1B2E276D-3702-1808-946A-1FB92A253455}"/>
          </ac:picMkLst>
        </pc:picChg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2708127973" sldId="1262"/>
        </pc:sldMkLst>
      </pc:sldChg>
      <pc:sldChg chg="addSp delSp modSp new mod">
        <pc:chgData name="Ai Xin" userId="4bcebb4d-661a-4357-8715-2999a08aa140" providerId="ADAL" clId="{8B8E2F33-FFD9-4066-B706-C0BF851611DC}" dt="2023-02-10T08:57:27.662" v="219" actId="20577"/>
        <pc:sldMkLst>
          <pc:docMk/>
          <pc:sldMk cId="3713409128" sldId="1263"/>
        </pc:sldMkLst>
        <pc:spChg chg="del">
          <ac:chgData name="Ai Xin" userId="4bcebb4d-661a-4357-8715-2999a08aa140" providerId="ADAL" clId="{8B8E2F33-FFD9-4066-B706-C0BF851611DC}" dt="2023-02-10T08:55:13.615" v="169" actId="478"/>
          <ac:spMkLst>
            <pc:docMk/>
            <pc:sldMk cId="3713409128" sldId="1263"/>
            <ac:spMk id="2" creationId="{453A9672-8E32-EAF4-2363-65671922D6EF}"/>
          </ac:spMkLst>
        </pc:spChg>
        <pc:spChg chg="mod">
          <ac:chgData name="Ai Xin" userId="4bcebb4d-661a-4357-8715-2999a08aa140" providerId="ADAL" clId="{8B8E2F33-FFD9-4066-B706-C0BF851611DC}" dt="2023-02-10T08:57:27.662" v="219" actId="20577"/>
          <ac:spMkLst>
            <pc:docMk/>
            <pc:sldMk cId="3713409128" sldId="1263"/>
            <ac:spMk id="3" creationId="{80CF8F0D-C512-2135-2B05-B0A8E1FAFE1A}"/>
          </ac:spMkLst>
        </pc:spChg>
        <pc:picChg chg="add mod">
          <ac:chgData name="Ai Xin" userId="4bcebb4d-661a-4357-8715-2999a08aa140" providerId="ADAL" clId="{8B8E2F33-FFD9-4066-B706-C0BF851611DC}" dt="2023-02-10T08:55:17.272" v="171" actId="1076"/>
          <ac:picMkLst>
            <pc:docMk/>
            <pc:sldMk cId="3713409128" sldId="1263"/>
            <ac:picMk id="6" creationId="{9E9AEE10-3486-1BDC-697C-84189CCBE91C}"/>
          </ac:picMkLst>
        </pc:picChg>
        <pc:picChg chg="add del mod">
          <ac:chgData name="Ai Xin" userId="4bcebb4d-661a-4357-8715-2999a08aa140" providerId="ADAL" clId="{8B8E2F33-FFD9-4066-B706-C0BF851611DC}" dt="2023-02-10T08:55:41.785" v="174" actId="478"/>
          <ac:picMkLst>
            <pc:docMk/>
            <pc:sldMk cId="3713409128" sldId="1263"/>
            <ac:picMk id="8" creationId="{5CF57887-31A8-420F-0396-6B27AB6A0402}"/>
          </ac:picMkLst>
        </pc:picChg>
        <pc:picChg chg="add mod">
          <ac:chgData name="Ai Xin" userId="4bcebb4d-661a-4357-8715-2999a08aa140" providerId="ADAL" clId="{8B8E2F33-FFD9-4066-B706-C0BF851611DC}" dt="2023-02-10T08:55:58.932" v="178" actId="1076"/>
          <ac:picMkLst>
            <pc:docMk/>
            <pc:sldMk cId="3713409128" sldId="1263"/>
            <ac:picMk id="10" creationId="{CA790B71-6997-747D-7498-F42B51A3DA8F}"/>
          </ac:picMkLst>
        </pc:picChg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4227344888" sldId="1263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2915106087" sldId="1264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2217137248" sldId="1265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532419169" sldId="1266"/>
        </pc:sldMkLst>
      </pc:sldChg>
      <pc:sldChg chg="addSp modSp mod">
        <pc:chgData name="Ai Xin" userId="4bcebb4d-661a-4357-8715-2999a08aa140" providerId="ADAL" clId="{8B8E2F33-FFD9-4066-B706-C0BF851611DC}" dt="2023-02-14T02:13:21.533" v="680" actId="14100"/>
        <pc:sldMkLst>
          <pc:docMk/>
          <pc:sldMk cId="1948148021" sldId="1266"/>
        </pc:sldMkLst>
        <pc:spChg chg="mod">
          <ac:chgData name="Ai Xin" userId="4bcebb4d-661a-4357-8715-2999a08aa140" providerId="ADAL" clId="{8B8E2F33-FFD9-4066-B706-C0BF851611DC}" dt="2023-02-14T02:12:34.894" v="672" actId="20577"/>
          <ac:spMkLst>
            <pc:docMk/>
            <pc:sldMk cId="1948148021" sldId="1266"/>
            <ac:spMk id="3" creationId="{8DB27190-922B-402E-F362-51E59179B5BD}"/>
          </ac:spMkLst>
        </pc:spChg>
        <pc:spChg chg="add mod">
          <ac:chgData name="Ai Xin" userId="4bcebb4d-661a-4357-8715-2999a08aa140" providerId="ADAL" clId="{8B8E2F33-FFD9-4066-B706-C0BF851611DC}" dt="2023-02-14T02:13:21.533" v="680" actId="14100"/>
          <ac:spMkLst>
            <pc:docMk/>
            <pc:sldMk cId="1948148021" sldId="1266"/>
            <ac:spMk id="5" creationId="{966B5152-198C-8800-50F4-7A19E502662E}"/>
          </ac:spMkLst>
        </pc:spChg>
        <pc:picChg chg="mod">
          <ac:chgData name="Ai Xin" userId="4bcebb4d-661a-4357-8715-2999a08aa140" providerId="ADAL" clId="{8B8E2F33-FFD9-4066-B706-C0BF851611DC}" dt="2023-02-14T02:12:53.937" v="673" actId="1076"/>
          <ac:picMkLst>
            <pc:docMk/>
            <pc:sldMk cId="1948148021" sldId="1266"/>
            <ac:picMk id="6" creationId="{F546D9DA-648C-A5DC-732E-8CF6D7939A5C}"/>
          </ac:picMkLst>
        </pc:picChg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167246133" sldId="1267"/>
        </pc:sldMkLst>
      </pc:sldChg>
      <pc:sldChg chg="addSp delSp modSp mod chgLayout">
        <pc:chgData name="Ai Xin" userId="4bcebb4d-661a-4357-8715-2999a08aa140" providerId="ADAL" clId="{8B8E2F33-FFD9-4066-B706-C0BF851611DC}" dt="2023-02-14T00:59:23.555" v="308" actId="1076"/>
        <pc:sldMkLst>
          <pc:docMk/>
          <pc:sldMk cId="2097307275" sldId="1268"/>
        </pc:sldMkLst>
        <pc:spChg chg="add mod ord">
          <ac:chgData name="Ai Xin" userId="4bcebb4d-661a-4357-8715-2999a08aa140" providerId="ADAL" clId="{8B8E2F33-FFD9-4066-B706-C0BF851611DC}" dt="2023-02-14T00:58:36.525" v="296" actId="20577"/>
          <ac:spMkLst>
            <pc:docMk/>
            <pc:sldMk cId="2097307275" sldId="1268"/>
            <ac:spMk id="2" creationId="{5E12F1DB-F1EC-D5C4-7310-0CE1BC01F889}"/>
          </ac:spMkLst>
        </pc:spChg>
        <pc:spChg chg="mod ord">
          <ac:chgData name="Ai Xin" userId="4bcebb4d-661a-4357-8715-2999a08aa140" providerId="ADAL" clId="{8B8E2F33-FFD9-4066-B706-C0BF851611DC}" dt="2023-02-14T00:58:15.453" v="244" actId="700"/>
          <ac:spMkLst>
            <pc:docMk/>
            <pc:sldMk cId="2097307275" sldId="1268"/>
            <ac:spMk id="3" creationId="{8DB27190-922B-402E-F362-51E59179B5BD}"/>
          </ac:spMkLst>
        </pc:spChg>
        <pc:spChg chg="mod ord">
          <ac:chgData name="Ai Xin" userId="4bcebb4d-661a-4357-8715-2999a08aa140" providerId="ADAL" clId="{8B8E2F33-FFD9-4066-B706-C0BF851611DC}" dt="2023-02-14T00:58:15.453" v="244" actId="700"/>
          <ac:spMkLst>
            <pc:docMk/>
            <pc:sldMk cId="2097307275" sldId="1268"/>
            <ac:spMk id="4" creationId="{505C1CBF-F8AD-383C-1C1E-A0FDB5AB514E}"/>
          </ac:spMkLst>
        </pc:spChg>
        <pc:picChg chg="add del mod">
          <ac:chgData name="Ai Xin" userId="4bcebb4d-661a-4357-8715-2999a08aa140" providerId="ADAL" clId="{8B8E2F33-FFD9-4066-B706-C0BF851611DC}" dt="2023-02-14T00:59:17.450" v="305" actId="478"/>
          <ac:picMkLst>
            <pc:docMk/>
            <pc:sldMk cId="2097307275" sldId="1268"/>
            <ac:picMk id="5" creationId="{23C81FD9-E192-AFBF-E442-08F8C44FB295}"/>
          </ac:picMkLst>
        </pc:picChg>
        <pc:picChg chg="add del mod">
          <ac:chgData name="Ai Xin" userId="4bcebb4d-661a-4357-8715-2999a08aa140" providerId="ADAL" clId="{8B8E2F33-FFD9-4066-B706-C0BF851611DC}" dt="2023-02-14T00:59:04.257" v="303" actId="22"/>
          <ac:picMkLst>
            <pc:docMk/>
            <pc:sldMk cId="2097307275" sldId="1268"/>
            <ac:picMk id="7" creationId="{8F461B78-8D67-5918-382D-2CD3266CE23B}"/>
          </ac:picMkLst>
        </pc:picChg>
        <pc:picChg chg="del">
          <ac:chgData name="Ai Xin" userId="4bcebb4d-661a-4357-8715-2999a08aa140" providerId="ADAL" clId="{8B8E2F33-FFD9-4066-B706-C0BF851611DC}" dt="2023-02-14T00:58:11.028" v="243" actId="21"/>
          <ac:picMkLst>
            <pc:docMk/>
            <pc:sldMk cId="2097307275" sldId="1268"/>
            <ac:picMk id="8" creationId="{68ABAD6E-42F3-1641-9E8F-E0CFA321045D}"/>
          </ac:picMkLst>
        </pc:picChg>
        <pc:picChg chg="add mod">
          <ac:chgData name="Ai Xin" userId="4bcebb4d-661a-4357-8715-2999a08aa140" providerId="ADAL" clId="{8B8E2F33-FFD9-4066-B706-C0BF851611DC}" dt="2023-02-14T00:59:23.555" v="308" actId="1076"/>
          <ac:picMkLst>
            <pc:docMk/>
            <pc:sldMk cId="2097307275" sldId="1268"/>
            <ac:picMk id="11" creationId="{F8C3F694-F364-1979-83A8-CA39B1FB9305}"/>
          </ac:picMkLst>
        </pc:picChg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3923755536" sldId="1268"/>
        </pc:sldMkLst>
      </pc:sldChg>
      <pc:sldChg chg="modSp mod">
        <pc:chgData name="Ai Xin" userId="4bcebb4d-661a-4357-8715-2999a08aa140" providerId="ADAL" clId="{8B8E2F33-FFD9-4066-B706-C0BF851611DC}" dt="2023-02-16T06:08:22.091" v="2475" actId="6549"/>
        <pc:sldMkLst>
          <pc:docMk/>
          <pc:sldMk cId="329327781" sldId="1269"/>
        </pc:sldMkLst>
        <pc:spChg chg="mod">
          <ac:chgData name="Ai Xin" userId="4bcebb4d-661a-4357-8715-2999a08aa140" providerId="ADAL" clId="{8B8E2F33-FFD9-4066-B706-C0BF851611DC}" dt="2023-02-16T06:08:22.091" v="2475" actId="6549"/>
          <ac:spMkLst>
            <pc:docMk/>
            <pc:sldMk cId="329327781" sldId="1269"/>
            <ac:spMk id="11" creationId="{49F1330A-4A5A-DCBC-513B-2AE8F07EA4AB}"/>
          </ac:spMkLst>
        </pc:spChg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2298865985" sldId="1269"/>
        </pc:sldMkLst>
      </pc:sldChg>
      <pc:sldChg chg="addSp delSp modSp mod">
        <pc:chgData name="Ai Xin" userId="4bcebb4d-661a-4357-8715-2999a08aa140" providerId="ADAL" clId="{8B8E2F33-FFD9-4066-B706-C0BF851611DC}" dt="2023-02-14T01:00:07.976" v="358" actId="22"/>
        <pc:sldMkLst>
          <pc:docMk/>
          <pc:sldMk cId="2624425319" sldId="1270"/>
        </pc:sldMkLst>
        <pc:spChg chg="del">
          <ac:chgData name="Ai Xin" userId="4bcebb4d-661a-4357-8715-2999a08aa140" providerId="ADAL" clId="{8B8E2F33-FFD9-4066-B706-C0BF851611DC}" dt="2023-02-14T01:00:07.976" v="358" actId="22"/>
          <ac:spMkLst>
            <pc:docMk/>
            <pc:sldMk cId="2624425319" sldId="1270"/>
            <ac:spMk id="2" creationId="{57964E86-C70A-4D73-DE96-F0B35F806431}"/>
          </ac:spMkLst>
        </pc:spChg>
        <pc:spChg chg="mod">
          <ac:chgData name="Ai Xin" userId="4bcebb4d-661a-4357-8715-2999a08aa140" providerId="ADAL" clId="{8B8E2F33-FFD9-4066-B706-C0BF851611DC}" dt="2023-02-14T00:59:53.502" v="356" actId="20577"/>
          <ac:spMkLst>
            <pc:docMk/>
            <pc:sldMk cId="2624425319" sldId="1270"/>
            <ac:spMk id="3" creationId="{95DB70CB-08BD-DB03-9DDB-75510B70CBC8}"/>
          </ac:spMkLst>
        </pc:spChg>
        <pc:picChg chg="del">
          <ac:chgData name="Ai Xin" userId="4bcebb4d-661a-4357-8715-2999a08aa140" providerId="ADAL" clId="{8B8E2F33-FFD9-4066-B706-C0BF851611DC}" dt="2023-02-14T01:00:04.042" v="357" actId="478"/>
          <ac:picMkLst>
            <pc:docMk/>
            <pc:sldMk cId="2624425319" sldId="1270"/>
            <ac:picMk id="6" creationId="{625CDDF6-7ABF-3CBD-4111-985770B53408}"/>
          </ac:picMkLst>
        </pc:picChg>
        <pc:picChg chg="add mod ord">
          <ac:chgData name="Ai Xin" userId="4bcebb4d-661a-4357-8715-2999a08aa140" providerId="ADAL" clId="{8B8E2F33-FFD9-4066-B706-C0BF851611DC}" dt="2023-02-14T01:00:07.976" v="358" actId="22"/>
          <ac:picMkLst>
            <pc:docMk/>
            <pc:sldMk cId="2624425319" sldId="1270"/>
            <ac:picMk id="8" creationId="{10645A06-D292-7E4A-48AE-403F226552D8}"/>
          </ac:picMkLst>
        </pc:picChg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3716015477" sldId="1270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4244251042" sldId="1272"/>
        </pc:sldMkLst>
      </pc:sldChg>
      <pc:sldChg chg="modSp mod">
        <pc:chgData name="Ai Xin" userId="4bcebb4d-661a-4357-8715-2999a08aa140" providerId="ADAL" clId="{8B8E2F33-FFD9-4066-B706-C0BF851611DC}" dt="2023-02-14T03:43:38.882" v="2415" actId="313"/>
        <pc:sldMkLst>
          <pc:docMk/>
          <pc:sldMk cId="840385255" sldId="1273"/>
        </pc:sldMkLst>
        <pc:spChg chg="mod">
          <ac:chgData name="Ai Xin" userId="4bcebb4d-661a-4357-8715-2999a08aa140" providerId="ADAL" clId="{8B8E2F33-FFD9-4066-B706-C0BF851611DC}" dt="2023-02-14T03:43:38.882" v="2415" actId="313"/>
          <ac:spMkLst>
            <pc:docMk/>
            <pc:sldMk cId="840385255" sldId="1273"/>
            <ac:spMk id="2" creationId="{5D8DE769-5F95-96A8-DC47-75FA28711A6B}"/>
          </ac:spMkLst>
        </pc:spChg>
      </pc:sldChg>
      <pc:sldChg chg="modSp mod">
        <pc:chgData name="Ai Xin" userId="4bcebb4d-661a-4357-8715-2999a08aa140" providerId="ADAL" clId="{8B8E2F33-FFD9-4066-B706-C0BF851611DC}" dt="2023-02-14T00:58:21.854" v="255" actId="27636"/>
        <pc:sldMkLst>
          <pc:docMk/>
          <pc:sldMk cId="605118886" sldId="1275"/>
        </pc:sldMkLst>
        <pc:spChg chg="mod">
          <ac:chgData name="Ai Xin" userId="4bcebb4d-661a-4357-8715-2999a08aa140" providerId="ADAL" clId="{8B8E2F33-FFD9-4066-B706-C0BF851611DC}" dt="2023-02-14T00:58:21.854" v="255" actId="27636"/>
          <ac:spMkLst>
            <pc:docMk/>
            <pc:sldMk cId="605118886" sldId="1275"/>
            <ac:spMk id="10" creationId="{117E59C3-E61B-11E0-DEA3-CFA13208FEF2}"/>
          </ac:spMkLst>
        </pc:spChg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2218481486" sldId="1275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3091035823" sldId="1276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235616524" sldId="1277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4170100833" sldId="1278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2335685570" sldId="1279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530756305" sldId="1280"/>
        </pc:sldMkLst>
      </pc:sldChg>
      <pc:sldChg chg="modSp mod">
        <pc:chgData name="Ai Xin" userId="4bcebb4d-661a-4357-8715-2999a08aa140" providerId="ADAL" clId="{8B8E2F33-FFD9-4066-B706-C0BF851611DC}" dt="2023-02-14T00:58:21.870" v="256" actId="27636"/>
        <pc:sldMkLst>
          <pc:docMk/>
          <pc:sldMk cId="3097184358" sldId="1281"/>
        </pc:sldMkLst>
        <pc:spChg chg="mod">
          <ac:chgData name="Ai Xin" userId="4bcebb4d-661a-4357-8715-2999a08aa140" providerId="ADAL" clId="{8B8E2F33-FFD9-4066-B706-C0BF851611DC}" dt="2023-02-14T00:58:21.870" v="256" actId="27636"/>
          <ac:spMkLst>
            <pc:docMk/>
            <pc:sldMk cId="3097184358" sldId="1281"/>
            <ac:spMk id="2" creationId="{473352EF-9B30-E0FB-3574-BFDBCE24188F}"/>
          </ac:spMkLst>
        </pc:spChg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3738240593" sldId="1281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987950303" sldId="1282"/>
        </pc:sldMkLst>
      </pc:sldChg>
      <pc:sldChg chg="modNotesTx">
        <pc:chgData name="Ai Xin" userId="4bcebb4d-661a-4357-8715-2999a08aa140" providerId="ADAL" clId="{8B8E2F33-FFD9-4066-B706-C0BF851611DC}" dt="2023-02-21T09:36:47.043" v="2662"/>
        <pc:sldMkLst>
          <pc:docMk/>
          <pc:sldMk cId="2426050583" sldId="1283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4190541070" sldId="1283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1741243030" sldId="1284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2128855037" sldId="1285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3295838645" sldId="1286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4203466154" sldId="1287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1802885797" sldId="1288"/>
        </pc:sldMkLst>
      </pc:sldChg>
      <pc:sldChg chg="del">
        <pc:chgData name="Ai Xin" userId="4bcebb4d-661a-4357-8715-2999a08aa140" providerId="ADAL" clId="{8B8E2F33-FFD9-4066-B706-C0BF851611DC}" dt="2023-02-14T03:52:25.060" v="2453" actId="47"/>
        <pc:sldMkLst>
          <pc:docMk/>
          <pc:sldMk cId="3876369665" sldId="1288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297729314" sldId="1289"/>
        </pc:sldMkLst>
      </pc:sldChg>
      <pc:sldChg chg="modSp mod">
        <pc:chgData name="Ai Xin" userId="4bcebb4d-661a-4357-8715-2999a08aa140" providerId="ADAL" clId="{8B8E2F33-FFD9-4066-B706-C0BF851611DC}" dt="2023-02-14T03:52:06.126" v="2451" actId="20577"/>
        <pc:sldMkLst>
          <pc:docMk/>
          <pc:sldMk cId="1687989279" sldId="1289"/>
        </pc:sldMkLst>
        <pc:spChg chg="mod">
          <ac:chgData name="Ai Xin" userId="4bcebb4d-661a-4357-8715-2999a08aa140" providerId="ADAL" clId="{8B8E2F33-FFD9-4066-B706-C0BF851611DC}" dt="2023-02-14T03:52:06.126" v="2451" actId="20577"/>
          <ac:spMkLst>
            <pc:docMk/>
            <pc:sldMk cId="1687989279" sldId="1289"/>
            <ac:spMk id="5" creationId="{5144881D-9822-764D-9B91-17C203DFF684}"/>
          </ac:spMkLst>
        </pc:spChg>
        <pc:spChg chg="mod">
          <ac:chgData name="Ai Xin" userId="4bcebb4d-661a-4357-8715-2999a08aa140" providerId="ADAL" clId="{8B8E2F33-FFD9-4066-B706-C0BF851611DC}" dt="2023-02-14T02:21:47.139" v="853" actId="1076"/>
          <ac:spMkLst>
            <pc:docMk/>
            <pc:sldMk cId="1687989279" sldId="1289"/>
            <ac:spMk id="11" creationId="{4B5956F3-666A-C640-B2A7-EA21592BC5A3}"/>
          </ac:spMkLst>
        </pc:spChg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1111068392" sldId="1290"/>
        </pc:sldMkLst>
      </pc:sldChg>
      <pc:sldChg chg="addSp modSp mod">
        <pc:chgData name="Ai Xin" userId="4bcebb4d-661a-4357-8715-2999a08aa140" providerId="ADAL" clId="{8B8E2F33-FFD9-4066-B706-C0BF851611DC}" dt="2023-02-14T01:53:45.038" v="490" actId="20577"/>
        <pc:sldMkLst>
          <pc:docMk/>
          <pc:sldMk cId="2415250206" sldId="1290"/>
        </pc:sldMkLst>
        <pc:spChg chg="mod">
          <ac:chgData name="Ai Xin" userId="4bcebb4d-661a-4357-8715-2999a08aa140" providerId="ADAL" clId="{8B8E2F33-FFD9-4066-B706-C0BF851611DC}" dt="2023-02-14T01:53:45.038" v="490" actId="20577"/>
          <ac:spMkLst>
            <pc:docMk/>
            <pc:sldMk cId="2415250206" sldId="1290"/>
            <ac:spMk id="2" creationId="{8B7F88E5-7079-71E2-FEFE-44B169D0E6A1}"/>
          </ac:spMkLst>
        </pc:spChg>
        <pc:picChg chg="add mod">
          <ac:chgData name="Ai Xin" userId="4bcebb4d-661a-4357-8715-2999a08aa140" providerId="ADAL" clId="{8B8E2F33-FFD9-4066-B706-C0BF851611DC}" dt="2023-02-14T01:51:37.562" v="363" actId="1076"/>
          <ac:picMkLst>
            <pc:docMk/>
            <pc:sldMk cId="2415250206" sldId="1290"/>
            <ac:picMk id="6" creationId="{CC35DB55-2303-E9DA-21DE-E8E98AC948D4}"/>
          </ac:picMkLst>
        </pc:picChg>
        <pc:picChg chg="add mod">
          <ac:chgData name="Ai Xin" userId="4bcebb4d-661a-4357-8715-2999a08aa140" providerId="ADAL" clId="{8B8E2F33-FFD9-4066-B706-C0BF851611DC}" dt="2023-02-14T01:52:28.201" v="366" actId="1076"/>
          <ac:picMkLst>
            <pc:docMk/>
            <pc:sldMk cId="2415250206" sldId="1290"/>
            <ac:picMk id="8" creationId="{60EF3A57-E682-1A2B-290A-055263692B59}"/>
          </ac:picMkLst>
        </pc:picChg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1592199363" sldId="1291"/>
        </pc:sldMkLst>
      </pc:sldChg>
      <pc:sldChg chg="addSp modSp new mod">
        <pc:chgData name="Ai Xin" userId="4bcebb4d-661a-4357-8715-2999a08aa140" providerId="ADAL" clId="{8B8E2F33-FFD9-4066-B706-C0BF851611DC}" dt="2023-02-14T01:57:28.887" v="593" actId="1076"/>
        <pc:sldMkLst>
          <pc:docMk/>
          <pc:sldMk cId="3561489340" sldId="1291"/>
        </pc:sldMkLst>
        <pc:spChg chg="mod">
          <ac:chgData name="Ai Xin" userId="4bcebb4d-661a-4357-8715-2999a08aa140" providerId="ADAL" clId="{8B8E2F33-FFD9-4066-B706-C0BF851611DC}" dt="2023-02-14T01:55:41.402" v="577" actId="20577"/>
          <ac:spMkLst>
            <pc:docMk/>
            <pc:sldMk cId="3561489340" sldId="1291"/>
            <ac:spMk id="2" creationId="{B9A647D9-074E-2401-7247-21A0A67B3E8D}"/>
          </ac:spMkLst>
        </pc:spChg>
        <pc:spChg chg="mod">
          <ac:chgData name="Ai Xin" userId="4bcebb4d-661a-4357-8715-2999a08aa140" providerId="ADAL" clId="{8B8E2F33-FFD9-4066-B706-C0BF851611DC}" dt="2023-02-14T01:54:16.982" v="492"/>
          <ac:spMkLst>
            <pc:docMk/>
            <pc:sldMk cId="3561489340" sldId="1291"/>
            <ac:spMk id="3" creationId="{F76461F3-1EC2-D070-C6EA-A46E550514CB}"/>
          </ac:spMkLst>
        </pc:spChg>
        <pc:picChg chg="add mod">
          <ac:chgData name="Ai Xin" userId="4bcebb4d-661a-4357-8715-2999a08aa140" providerId="ADAL" clId="{8B8E2F33-FFD9-4066-B706-C0BF851611DC}" dt="2023-02-14T01:57:13.103" v="589" actId="1076"/>
          <ac:picMkLst>
            <pc:docMk/>
            <pc:sldMk cId="3561489340" sldId="1291"/>
            <ac:picMk id="6" creationId="{90186FAC-13FB-4EEB-EB9A-829949CD5282}"/>
          </ac:picMkLst>
        </pc:picChg>
        <pc:picChg chg="add mod">
          <ac:chgData name="Ai Xin" userId="4bcebb4d-661a-4357-8715-2999a08aa140" providerId="ADAL" clId="{8B8E2F33-FFD9-4066-B706-C0BF851611DC}" dt="2023-02-14T01:57:28.887" v="593" actId="1076"/>
          <ac:picMkLst>
            <pc:docMk/>
            <pc:sldMk cId="3561489340" sldId="1291"/>
            <ac:picMk id="8" creationId="{EF22885A-F8CE-D353-634D-3646DDADCAF7}"/>
          </ac:picMkLst>
        </pc:picChg>
      </pc:sldChg>
      <pc:sldChg chg="addSp delSp modSp new mod">
        <pc:chgData name="Ai Xin" userId="4bcebb4d-661a-4357-8715-2999a08aa140" providerId="ADAL" clId="{8B8E2F33-FFD9-4066-B706-C0BF851611DC}" dt="2023-02-14T01:57:48.788" v="594" actId="22"/>
        <pc:sldMkLst>
          <pc:docMk/>
          <pc:sldMk cId="980716973" sldId="1292"/>
        </pc:sldMkLst>
        <pc:spChg chg="mod">
          <ac:chgData name="Ai Xin" userId="4bcebb4d-661a-4357-8715-2999a08aa140" providerId="ADAL" clId="{8B8E2F33-FFD9-4066-B706-C0BF851611DC}" dt="2023-02-14T01:56:39.417" v="585" actId="1076"/>
          <ac:spMkLst>
            <pc:docMk/>
            <pc:sldMk cId="980716973" sldId="1292"/>
            <ac:spMk id="2" creationId="{6B5B9723-0A87-7581-095A-177AE0E0FE5A}"/>
          </ac:spMkLst>
        </pc:spChg>
        <pc:spChg chg="del">
          <ac:chgData name="Ai Xin" userId="4bcebb4d-661a-4357-8715-2999a08aa140" providerId="ADAL" clId="{8B8E2F33-FFD9-4066-B706-C0BF851611DC}" dt="2023-02-14T01:56:36.119" v="584" actId="478"/>
          <ac:spMkLst>
            <pc:docMk/>
            <pc:sldMk cId="980716973" sldId="1292"/>
            <ac:spMk id="3" creationId="{B0A8500E-AA8D-8F1F-2EC0-20A06C28CBA3}"/>
          </ac:spMkLst>
        </pc:spChg>
        <pc:picChg chg="add">
          <ac:chgData name="Ai Xin" userId="4bcebb4d-661a-4357-8715-2999a08aa140" providerId="ADAL" clId="{8B8E2F33-FFD9-4066-B706-C0BF851611DC}" dt="2023-02-14T01:57:48.788" v="594" actId="22"/>
          <ac:picMkLst>
            <pc:docMk/>
            <pc:sldMk cId="980716973" sldId="1292"/>
            <ac:picMk id="6" creationId="{C6D0EE17-9B96-E09E-43F0-7F9F702BD8A0}"/>
          </ac:picMkLst>
        </pc:picChg>
      </pc:sldChg>
      <pc:sldChg chg="addSp delSp modSp new mod modClrScheme chgLayout">
        <pc:chgData name="Ai Xin" userId="4bcebb4d-661a-4357-8715-2999a08aa140" providerId="ADAL" clId="{8B8E2F33-FFD9-4066-B706-C0BF851611DC}" dt="2023-02-14T02:07:06.486" v="651" actId="20577"/>
        <pc:sldMkLst>
          <pc:docMk/>
          <pc:sldMk cId="3774845524" sldId="1293"/>
        </pc:sldMkLst>
        <pc:spChg chg="del">
          <ac:chgData name="Ai Xin" userId="4bcebb4d-661a-4357-8715-2999a08aa140" providerId="ADAL" clId="{8B8E2F33-FFD9-4066-B706-C0BF851611DC}" dt="2023-02-14T01:58:00.034" v="596" actId="700"/>
          <ac:spMkLst>
            <pc:docMk/>
            <pc:sldMk cId="3774845524" sldId="1293"/>
            <ac:spMk id="2" creationId="{66AC1802-C098-F5B2-ADAE-35FF336A63C6}"/>
          </ac:spMkLst>
        </pc:spChg>
        <pc:spChg chg="del">
          <ac:chgData name="Ai Xin" userId="4bcebb4d-661a-4357-8715-2999a08aa140" providerId="ADAL" clId="{8B8E2F33-FFD9-4066-B706-C0BF851611DC}" dt="2023-02-14T01:58:00.034" v="596" actId="700"/>
          <ac:spMkLst>
            <pc:docMk/>
            <pc:sldMk cId="3774845524" sldId="1293"/>
            <ac:spMk id="3" creationId="{6EDB47B2-D9BF-2CA1-89E8-459AF36E54C7}"/>
          </ac:spMkLst>
        </pc:spChg>
        <pc:spChg chg="mod ord">
          <ac:chgData name="Ai Xin" userId="4bcebb4d-661a-4357-8715-2999a08aa140" providerId="ADAL" clId="{8B8E2F33-FFD9-4066-B706-C0BF851611DC}" dt="2023-02-14T01:58:00.034" v="596" actId="700"/>
          <ac:spMkLst>
            <pc:docMk/>
            <pc:sldMk cId="3774845524" sldId="1293"/>
            <ac:spMk id="4" creationId="{A58D679B-E8B5-E0CE-9D1A-23C292700A28}"/>
          </ac:spMkLst>
        </pc:spChg>
        <pc:spChg chg="add del mod">
          <ac:chgData name="Ai Xin" userId="4bcebb4d-661a-4357-8715-2999a08aa140" providerId="ADAL" clId="{8B8E2F33-FFD9-4066-B706-C0BF851611DC}" dt="2023-02-14T02:07:06.486" v="651" actId="20577"/>
          <ac:spMkLst>
            <pc:docMk/>
            <pc:sldMk cId="3774845524" sldId="1293"/>
            <ac:spMk id="10" creationId="{727BAE0E-044A-5239-13CE-4F486B768AB1}"/>
          </ac:spMkLst>
        </pc:spChg>
        <pc:spChg chg="add del mod">
          <ac:chgData name="Ai Xin" userId="4bcebb4d-661a-4357-8715-2999a08aa140" providerId="ADAL" clId="{8B8E2F33-FFD9-4066-B706-C0BF851611DC}" dt="2023-02-14T02:06:46.438" v="644" actId="478"/>
          <ac:spMkLst>
            <pc:docMk/>
            <pc:sldMk cId="3774845524" sldId="1293"/>
            <ac:spMk id="13" creationId="{655119C8-7EE3-B094-171E-314403E7008E}"/>
          </ac:spMkLst>
        </pc:spChg>
        <pc:picChg chg="add mod">
          <ac:chgData name="Ai Xin" userId="4bcebb4d-661a-4357-8715-2999a08aa140" providerId="ADAL" clId="{8B8E2F33-FFD9-4066-B706-C0BF851611DC}" dt="2023-02-14T01:58:25.130" v="599" actId="1076"/>
          <ac:picMkLst>
            <pc:docMk/>
            <pc:sldMk cId="3774845524" sldId="1293"/>
            <ac:picMk id="6" creationId="{896B45B1-B1EF-04FC-13E2-714456470846}"/>
          </ac:picMkLst>
        </pc:picChg>
        <pc:picChg chg="add mod">
          <ac:chgData name="Ai Xin" userId="4bcebb4d-661a-4357-8715-2999a08aa140" providerId="ADAL" clId="{8B8E2F33-FFD9-4066-B706-C0BF851611DC}" dt="2023-02-14T01:58:46.395" v="604" actId="14100"/>
          <ac:picMkLst>
            <pc:docMk/>
            <pc:sldMk cId="3774845524" sldId="1293"/>
            <ac:picMk id="8" creationId="{C0484CCE-1E92-10CE-62A7-B0ECD157ADEA}"/>
          </ac:picMkLst>
        </pc:picChg>
        <pc:cxnChg chg="add del mod">
          <ac:chgData name="Ai Xin" userId="4bcebb4d-661a-4357-8715-2999a08aa140" providerId="ADAL" clId="{8B8E2F33-FFD9-4066-B706-C0BF851611DC}" dt="2023-02-14T02:06:41.690" v="642" actId="478"/>
          <ac:cxnSpMkLst>
            <pc:docMk/>
            <pc:sldMk cId="3774845524" sldId="1293"/>
            <ac:cxnSpMk id="12" creationId="{79A052A0-D5A2-0FB3-E9D8-280CFF7EBE8E}"/>
          </ac:cxnSpMkLst>
        </pc:cxnChg>
        <pc:cxnChg chg="add del mod">
          <ac:chgData name="Ai Xin" userId="4bcebb4d-661a-4357-8715-2999a08aa140" providerId="ADAL" clId="{8B8E2F33-FFD9-4066-B706-C0BF851611DC}" dt="2023-02-14T02:06:47.560" v="645" actId="478"/>
          <ac:cxnSpMkLst>
            <pc:docMk/>
            <pc:sldMk cId="3774845524" sldId="1293"/>
            <ac:cxnSpMk id="15" creationId="{D5D017F0-0101-1D0B-CF65-452A39366BEA}"/>
          </ac:cxnSpMkLst>
        </pc:cxnChg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802942190" sldId="1294"/>
        </pc:sldMkLst>
      </pc:sldChg>
      <pc:sldChg chg="new del">
        <pc:chgData name="Ai Xin" userId="4bcebb4d-661a-4357-8715-2999a08aa140" providerId="ADAL" clId="{8B8E2F33-FFD9-4066-B706-C0BF851611DC}" dt="2023-02-14T02:06:40.581" v="639" actId="680"/>
        <pc:sldMkLst>
          <pc:docMk/>
          <pc:sldMk cId="992454502" sldId="1294"/>
        </pc:sldMkLst>
      </pc:sldChg>
      <pc:sldChg chg="addSp modSp new mod modClrScheme chgLayout">
        <pc:chgData name="Ai Xin" userId="4bcebb4d-661a-4357-8715-2999a08aa140" providerId="ADAL" clId="{8B8E2F33-FFD9-4066-B706-C0BF851611DC}" dt="2023-02-14T02:17:51.572" v="841"/>
        <pc:sldMkLst>
          <pc:docMk/>
          <pc:sldMk cId="1602671721" sldId="1294"/>
        </pc:sldMkLst>
        <pc:spChg chg="mod ord">
          <ac:chgData name="Ai Xin" userId="4bcebb4d-661a-4357-8715-2999a08aa140" providerId="ADAL" clId="{8B8E2F33-FFD9-4066-B706-C0BF851611DC}" dt="2023-02-14T02:08:11.667" v="653" actId="700"/>
          <ac:spMkLst>
            <pc:docMk/>
            <pc:sldMk cId="1602671721" sldId="1294"/>
            <ac:spMk id="2" creationId="{FDAC338A-A7FB-4142-BBCD-1DA0D85DA053}"/>
          </ac:spMkLst>
        </pc:spChg>
        <pc:spChg chg="add mod ord">
          <ac:chgData name="Ai Xin" userId="4bcebb4d-661a-4357-8715-2999a08aa140" providerId="ADAL" clId="{8B8E2F33-FFD9-4066-B706-C0BF851611DC}" dt="2023-02-14T02:08:16.747" v="671" actId="20577"/>
          <ac:spMkLst>
            <pc:docMk/>
            <pc:sldMk cId="1602671721" sldId="1294"/>
            <ac:spMk id="3" creationId="{94F96BB8-65CD-A855-2A41-C5EEAC9C9702}"/>
          </ac:spMkLst>
        </pc:spChg>
        <pc:spChg chg="add mod ord">
          <ac:chgData name="Ai Xin" userId="4bcebb4d-661a-4357-8715-2999a08aa140" providerId="ADAL" clId="{8B8E2F33-FFD9-4066-B706-C0BF851611DC}" dt="2023-02-14T02:17:51.572" v="841"/>
          <ac:spMkLst>
            <pc:docMk/>
            <pc:sldMk cId="1602671721" sldId="1294"/>
            <ac:spMk id="4" creationId="{1997E983-D024-B03C-0FA1-1487920F819F}"/>
          </ac:spMkLst>
        </pc:spChg>
      </pc:sldChg>
      <pc:sldChg chg="modSp new mod">
        <pc:chgData name="Ai Xin" userId="4bcebb4d-661a-4357-8715-2999a08aa140" providerId="ADAL" clId="{8B8E2F33-FFD9-4066-B706-C0BF851611DC}" dt="2023-02-14T02:25:22.896" v="878"/>
        <pc:sldMkLst>
          <pc:docMk/>
          <pc:sldMk cId="2001820706" sldId="1295"/>
        </pc:sldMkLst>
        <pc:spChg chg="mod">
          <ac:chgData name="Ai Xin" userId="4bcebb4d-661a-4357-8715-2999a08aa140" providerId="ADAL" clId="{8B8E2F33-FFD9-4066-B706-C0BF851611DC}" dt="2023-02-14T02:25:22.896" v="878"/>
          <ac:spMkLst>
            <pc:docMk/>
            <pc:sldMk cId="2001820706" sldId="1295"/>
            <ac:spMk id="2" creationId="{D77FE2FC-E499-8581-8C8B-B911F45631FC}"/>
          </ac:spMkLst>
        </pc:spChg>
        <pc:spChg chg="mod">
          <ac:chgData name="Ai Xin" userId="4bcebb4d-661a-4357-8715-2999a08aa140" providerId="ADAL" clId="{8B8E2F33-FFD9-4066-B706-C0BF851611DC}" dt="2023-02-14T02:23:37.190" v="857"/>
          <ac:spMkLst>
            <pc:docMk/>
            <pc:sldMk cId="2001820706" sldId="1295"/>
            <ac:spMk id="3" creationId="{D438D322-D53D-95A1-45BF-A608BF09DB50}"/>
          </ac:spMkLst>
        </pc:spChg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2852544286" sldId="1295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1897776265" sldId="1296"/>
        </pc:sldMkLst>
      </pc:sldChg>
      <pc:sldChg chg="modSp new mod">
        <pc:chgData name="Ai Xin" userId="4bcebb4d-661a-4357-8715-2999a08aa140" providerId="ADAL" clId="{8B8E2F33-FFD9-4066-B706-C0BF851611DC}" dt="2023-02-14T03:01:44.914" v="1466" actId="21"/>
        <pc:sldMkLst>
          <pc:docMk/>
          <pc:sldMk cId="4042987307" sldId="1296"/>
        </pc:sldMkLst>
        <pc:spChg chg="mod">
          <ac:chgData name="Ai Xin" userId="4bcebb4d-661a-4357-8715-2999a08aa140" providerId="ADAL" clId="{8B8E2F33-FFD9-4066-B706-C0BF851611DC}" dt="2023-02-14T03:01:44.914" v="1466" actId="21"/>
          <ac:spMkLst>
            <pc:docMk/>
            <pc:sldMk cId="4042987307" sldId="1296"/>
            <ac:spMk id="2" creationId="{4A43B9AA-82D8-8170-1B5D-D66D2EBA94BF}"/>
          </ac:spMkLst>
        </pc:spChg>
        <pc:spChg chg="mod">
          <ac:chgData name="Ai Xin" userId="4bcebb4d-661a-4357-8715-2999a08aa140" providerId="ADAL" clId="{8B8E2F33-FFD9-4066-B706-C0BF851611DC}" dt="2023-02-14T02:29:21.803" v="903" actId="20577"/>
          <ac:spMkLst>
            <pc:docMk/>
            <pc:sldMk cId="4042987307" sldId="1296"/>
            <ac:spMk id="3" creationId="{0F11964A-79CD-C91E-4A6A-E1C949157184}"/>
          </ac:spMkLst>
        </pc:spChg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3843912720" sldId="1297"/>
        </pc:sldMkLst>
      </pc:sldChg>
      <pc:sldChg chg="modSp new mod">
        <pc:chgData name="Ai Xin" userId="4bcebb4d-661a-4357-8715-2999a08aa140" providerId="ADAL" clId="{8B8E2F33-FFD9-4066-B706-C0BF851611DC}" dt="2023-02-14T03:14:37.989" v="1784" actId="27636"/>
        <pc:sldMkLst>
          <pc:docMk/>
          <pc:sldMk cId="4189118042" sldId="1297"/>
        </pc:sldMkLst>
        <pc:spChg chg="mod">
          <ac:chgData name="Ai Xin" userId="4bcebb4d-661a-4357-8715-2999a08aa140" providerId="ADAL" clId="{8B8E2F33-FFD9-4066-B706-C0BF851611DC}" dt="2023-02-14T03:14:37.989" v="1784" actId="27636"/>
          <ac:spMkLst>
            <pc:docMk/>
            <pc:sldMk cId="4189118042" sldId="1297"/>
            <ac:spMk id="2" creationId="{121F13BB-9300-E900-35DA-082D70A3258C}"/>
          </ac:spMkLst>
        </pc:spChg>
        <pc:spChg chg="mod">
          <ac:chgData name="Ai Xin" userId="4bcebb4d-661a-4357-8715-2999a08aa140" providerId="ADAL" clId="{8B8E2F33-FFD9-4066-B706-C0BF851611DC}" dt="2023-02-14T02:29:17.566" v="901" actId="20577"/>
          <ac:spMkLst>
            <pc:docMk/>
            <pc:sldMk cId="4189118042" sldId="1297"/>
            <ac:spMk id="3" creationId="{E154DF4F-A73D-26D0-72E6-57D0D5FA27B2}"/>
          </ac:spMkLst>
        </pc:spChg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3736170013" sldId="1298"/>
        </pc:sldMkLst>
      </pc:sldChg>
      <pc:sldChg chg="modSp new mod">
        <pc:chgData name="Ai Xin" userId="4bcebb4d-661a-4357-8715-2999a08aa140" providerId="ADAL" clId="{8B8E2F33-FFD9-4066-B706-C0BF851611DC}" dt="2023-02-14T03:27:16.890" v="2197" actId="27636"/>
        <pc:sldMkLst>
          <pc:docMk/>
          <pc:sldMk cId="4199102808" sldId="1298"/>
        </pc:sldMkLst>
        <pc:spChg chg="mod">
          <ac:chgData name="Ai Xin" userId="4bcebb4d-661a-4357-8715-2999a08aa140" providerId="ADAL" clId="{8B8E2F33-FFD9-4066-B706-C0BF851611DC}" dt="2023-02-14T03:27:16.890" v="2197" actId="27636"/>
          <ac:spMkLst>
            <pc:docMk/>
            <pc:sldMk cId="4199102808" sldId="1298"/>
            <ac:spMk id="2" creationId="{2B7A4DFA-CCC3-0DF3-48F1-E4BD45CEFF7D}"/>
          </ac:spMkLst>
        </pc:spChg>
        <pc:spChg chg="mod">
          <ac:chgData name="Ai Xin" userId="4bcebb4d-661a-4357-8715-2999a08aa140" providerId="ADAL" clId="{8B8E2F33-FFD9-4066-B706-C0BF851611DC}" dt="2023-02-14T02:29:47.245" v="914" actId="20577"/>
          <ac:spMkLst>
            <pc:docMk/>
            <pc:sldMk cId="4199102808" sldId="1298"/>
            <ac:spMk id="3" creationId="{56A3CB97-76A3-758C-F6A0-A7C18465BE9C}"/>
          </ac:spMkLst>
        </pc:spChg>
      </pc:sldChg>
      <pc:sldChg chg="modSp new mod">
        <pc:chgData name="Ai Xin" userId="4bcebb4d-661a-4357-8715-2999a08aa140" providerId="ADAL" clId="{8B8E2F33-FFD9-4066-B706-C0BF851611DC}" dt="2023-02-14T03:01:59.150" v="1472" actId="20577"/>
        <pc:sldMkLst>
          <pc:docMk/>
          <pc:sldMk cId="486125571" sldId="1299"/>
        </pc:sldMkLst>
        <pc:spChg chg="mod">
          <ac:chgData name="Ai Xin" userId="4bcebb4d-661a-4357-8715-2999a08aa140" providerId="ADAL" clId="{8B8E2F33-FFD9-4066-B706-C0BF851611DC}" dt="2023-02-14T03:01:59.150" v="1472" actId="20577"/>
          <ac:spMkLst>
            <pc:docMk/>
            <pc:sldMk cId="486125571" sldId="1299"/>
            <ac:spMk id="2" creationId="{E6B43D28-BAB7-1E91-96E7-BAAD837C0D0E}"/>
          </ac:spMkLst>
        </pc:spChg>
        <pc:spChg chg="mod">
          <ac:chgData name="Ai Xin" userId="4bcebb4d-661a-4357-8715-2999a08aa140" providerId="ADAL" clId="{8B8E2F33-FFD9-4066-B706-C0BF851611DC}" dt="2023-02-14T03:01:52.462" v="1469" actId="20577"/>
          <ac:spMkLst>
            <pc:docMk/>
            <pc:sldMk cId="486125571" sldId="1299"/>
            <ac:spMk id="3" creationId="{E28407BB-9561-D3AE-46F9-BC33C8676BEA}"/>
          </ac:spMkLst>
        </pc:spChg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2217430361" sldId="1299"/>
        </pc:sldMkLst>
      </pc:sldChg>
      <pc:sldChg chg="modSp new mod">
        <pc:chgData name="Ai Xin" userId="4bcebb4d-661a-4357-8715-2999a08aa140" providerId="ADAL" clId="{8B8E2F33-FFD9-4066-B706-C0BF851611DC}" dt="2023-02-14T03:21:16.583" v="2080" actId="20577"/>
        <pc:sldMkLst>
          <pc:docMk/>
          <pc:sldMk cId="1357595101" sldId="1300"/>
        </pc:sldMkLst>
        <pc:spChg chg="mod">
          <ac:chgData name="Ai Xin" userId="4bcebb4d-661a-4357-8715-2999a08aa140" providerId="ADAL" clId="{8B8E2F33-FFD9-4066-B706-C0BF851611DC}" dt="2023-02-14T03:21:16.583" v="2080" actId="20577"/>
          <ac:spMkLst>
            <pc:docMk/>
            <pc:sldMk cId="1357595101" sldId="1300"/>
            <ac:spMk id="2" creationId="{2C0378FB-DF61-D5D5-2FCD-45E9528FD05B}"/>
          </ac:spMkLst>
        </pc:spChg>
        <pc:spChg chg="mod">
          <ac:chgData name="Ai Xin" userId="4bcebb4d-661a-4357-8715-2999a08aa140" providerId="ADAL" clId="{8B8E2F33-FFD9-4066-B706-C0BF851611DC}" dt="2023-02-14T03:14:06.623" v="1763" actId="20577"/>
          <ac:spMkLst>
            <pc:docMk/>
            <pc:sldMk cId="1357595101" sldId="1300"/>
            <ac:spMk id="3" creationId="{45D04AE2-78C6-7842-FEBC-AFCF2C128AA9}"/>
          </ac:spMkLst>
        </pc:spChg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3237694633" sldId="1300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2759803527" sldId="1301"/>
        </pc:sldMkLst>
      </pc:sldChg>
      <pc:sldChg chg="modSp new mod">
        <pc:chgData name="Ai Xin" userId="4bcebb4d-661a-4357-8715-2999a08aa140" providerId="ADAL" clId="{8B8E2F33-FFD9-4066-B706-C0BF851611DC}" dt="2023-02-14T03:42:20.950" v="2349" actId="113"/>
        <pc:sldMkLst>
          <pc:docMk/>
          <pc:sldMk cId="3838141972" sldId="1301"/>
        </pc:sldMkLst>
        <pc:spChg chg="mod">
          <ac:chgData name="Ai Xin" userId="4bcebb4d-661a-4357-8715-2999a08aa140" providerId="ADAL" clId="{8B8E2F33-FFD9-4066-B706-C0BF851611DC}" dt="2023-02-14T03:42:20.950" v="2349" actId="113"/>
          <ac:spMkLst>
            <pc:docMk/>
            <pc:sldMk cId="3838141972" sldId="1301"/>
            <ac:spMk id="2" creationId="{77149AE1-CD4C-CC15-4DB2-94996A2E36A5}"/>
          </ac:spMkLst>
        </pc:spChg>
        <pc:spChg chg="mod">
          <ac:chgData name="Ai Xin" userId="4bcebb4d-661a-4357-8715-2999a08aa140" providerId="ADAL" clId="{8B8E2F33-FFD9-4066-B706-C0BF851611DC}" dt="2023-02-14T03:27:46.938" v="2208" actId="20577"/>
          <ac:spMkLst>
            <pc:docMk/>
            <pc:sldMk cId="3838141972" sldId="1301"/>
            <ac:spMk id="3" creationId="{6FCDFF8A-9ACB-98A5-1E39-B370ED556929}"/>
          </ac:spMkLst>
        </pc:spChg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2022458624" sldId="1302"/>
        </pc:sldMkLst>
      </pc:sldChg>
      <pc:sldChg chg="addSp delSp modSp new mod">
        <pc:chgData name="Ai Xin" userId="4bcebb4d-661a-4357-8715-2999a08aa140" providerId="ADAL" clId="{8B8E2F33-FFD9-4066-B706-C0BF851611DC}" dt="2023-02-14T03:50:29.370" v="2444" actId="20577"/>
        <pc:sldMkLst>
          <pc:docMk/>
          <pc:sldMk cId="3263275159" sldId="1302"/>
        </pc:sldMkLst>
        <pc:spChg chg="del">
          <ac:chgData name="Ai Xin" userId="4bcebb4d-661a-4357-8715-2999a08aa140" providerId="ADAL" clId="{8B8E2F33-FFD9-4066-B706-C0BF851611DC}" dt="2023-02-14T03:50:03.790" v="2427" actId="478"/>
          <ac:spMkLst>
            <pc:docMk/>
            <pc:sldMk cId="3263275159" sldId="1302"/>
            <ac:spMk id="2" creationId="{B38BB04A-4C33-78A6-5071-BFB1D8F870B5}"/>
          </ac:spMkLst>
        </pc:spChg>
        <pc:spChg chg="mod">
          <ac:chgData name="Ai Xin" userId="4bcebb4d-661a-4357-8715-2999a08aa140" providerId="ADAL" clId="{8B8E2F33-FFD9-4066-B706-C0BF851611DC}" dt="2023-02-14T03:50:29.370" v="2444" actId="20577"/>
          <ac:spMkLst>
            <pc:docMk/>
            <pc:sldMk cId="3263275159" sldId="1302"/>
            <ac:spMk id="3" creationId="{D8A5A8D5-6F27-29AF-F60A-F1E8512281FB}"/>
          </ac:spMkLst>
        </pc:spChg>
        <pc:picChg chg="add mod">
          <ac:chgData name="Ai Xin" userId="4bcebb4d-661a-4357-8715-2999a08aa140" providerId="ADAL" clId="{8B8E2F33-FFD9-4066-B706-C0BF851611DC}" dt="2023-02-14T03:50:13.229" v="2433" actId="14100"/>
          <ac:picMkLst>
            <pc:docMk/>
            <pc:sldMk cId="3263275159" sldId="1302"/>
            <ac:picMk id="6" creationId="{A8ED18CD-C200-AFC1-0996-6A2050A7AA83}"/>
          </ac:picMkLst>
        </pc:picChg>
      </pc:sldChg>
      <pc:sldChg chg="modSp add mod">
        <pc:chgData name="Ai Xin" userId="4bcebb4d-661a-4357-8715-2999a08aa140" providerId="ADAL" clId="{8B8E2F33-FFD9-4066-B706-C0BF851611DC}" dt="2023-02-14T03:52:29.539" v="2454" actId="1076"/>
        <pc:sldMkLst>
          <pc:docMk/>
          <pc:sldMk cId="1805413964" sldId="1303"/>
        </pc:sldMkLst>
        <pc:spChg chg="mod">
          <ac:chgData name="Ai Xin" userId="4bcebb4d-661a-4357-8715-2999a08aa140" providerId="ADAL" clId="{8B8E2F33-FFD9-4066-B706-C0BF851611DC}" dt="2023-02-14T03:52:29.539" v="2454" actId="1076"/>
          <ac:spMkLst>
            <pc:docMk/>
            <pc:sldMk cId="1805413964" sldId="1303"/>
            <ac:spMk id="11" creationId="{4B5956F3-666A-C640-B2A7-EA21592BC5A3}"/>
          </ac:spMkLst>
        </pc:spChg>
      </pc:sldChg>
      <pc:sldChg chg="modSp add mod">
        <pc:chgData name="Ai Xin" userId="4bcebb4d-661a-4357-8715-2999a08aa140" providerId="ADAL" clId="{8B8E2F33-FFD9-4066-B706-C0BF851611DC}" dt="2023-02-14T03:52:41.803" v="2457" actId="1076"/>
        <pc:sldMkLst>
          <pc:docMk/>
          <pc:sldMk cId="1862305434" sldId="1304"/>
        </pc:sldMkLst>
        <pc:spChg chg="mod">
          <ac:chgData name="Ai Xin" userId="4bcebb4d-661a-4357-8715-2999a08aa140" providerId="ADAL" clId="{8B8E2F33-FFD9-4066-B706-C0BF851611DC}" dt="2023-02-14T03:52:41.803" v="2457" actId="1076"/>
          <ac:spMkLst>
            <pc:docMk/>
            <pc:sldMk cId="1862305434" sldId="1304"/>
            <ac:spMk id="11" creationId="{4B5956F3-666A-C640-B2A7-EA21592BC5A3}"/>
          </ac:spMkLst>
        </pc:spChg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136143294" sldId="1305"/>
        </pc:sldMkLst>
      </pc:sldChg>
      <pc:sldChg chg="addSp modSp new mod">
        <pc:chgData name="Ai Xin" userId="4bcebb4d-661a-4357-8715-2999a08aa140" providerId="ADAL" clId="{8B8E2F33-FFD9-4066-B706-C0BF851611DC}" dt="2023-02-16T06:45:26.515" v="2570"/>
        <pc:sldMkLst>
          <pc:docMk/>
          <pc:sldMk cId="4294808531" sldId="1305"/>
        </pc:sldMkLst>
        <pc:spChg chg="mod">
          <ac:chgData name="Ai Xin" userId="4bcebb4d-661a-4357-8715-2999a08aa140" providerId="ADAL" clId="{8B8E2F33-FFD9-4066-B706-C0BF851611DC}" dt="2023-02-16T06:45:26.515" v="2570"/>
          <ac:spMkLst>
            <pc:docMk/>
            <pc:sldMk cId="4294808531" sldId="1305"/>
            <ac:spMk id="2" creationId="{FF33998B-AB93-7D14-90A5-E08567D11B9D}"/>
          </ac:spMkLst>
        </pc:spChg>
        <pc:spChg chg="mod">
          <ac:chgData name="Ai Xin" userId="4bcebb4d-661a-4357-8715-2999a08aa140" providerId="ADAL" clId="{8B8E2F33-FFD9-4066-B706-C0BF851611DC}" dt="2023-02-16T03:38:01.164" v="2468" actId="20577"/>
          <ac:spMkLst>
            <pc:docMk/>
            <pc:sldMk cId="4294808531" sldId="1305"/>
            <ac:spMk id="3" creationId="{E9E8EB6C-010F-DD99-C1D2-EE999576446A}"/>
          </ac:spMkLst>
        </pc:spChg>
        <pc:picChg chg="add mod">
          <ac:chgData name="Ai Xin" userId="4bcebb4d-661a-4357-8715-2999a08aa140" providerId="ADAL" clId="{8B8E2F33-FFD9-4066-B706-C0BF851611DC}" dt="2023-02-16T06:44:59.912" v="2539" actId="1076"/>
          <ac:picMkLst>
            <pc:docMk/>
            <pc:sldMk cId="4294808531" sldId="1305"/>
            <ac:picMk id="6" creationId="{E424CE7D-FAD7-A64A-DD46-20EEDF6F940C}"/>
          </ac:picMkLst>
        </pc:picChg>
      </pc:sldChg>
      <pc:sldChg chg="addSp modSp new mod">
        <pc:chgData name="Ai Xin" userId="4bcebb4d-661a-4357-8715-2999a08aa140" providerId="ADAL" clId="{8B8E2F33-FFD9-4066-B706-C0BF851611DC}" dt="2023-02-16T06:58:44.221" v="2658" actId="14100"/>
        <pc:sldMkLst>
          <pc:docMk/>
          <pc:sldMk cId="1889608077" sldId="1306"/>
        </pc:sldMkLst>
        <pc:spChg chg="mod">
          <ac:chgData name="Ai Xin" userId="4bcebb4d-661a-4357-8715-2999a08aa140" providerId="ADAL" clId="{8B8E2F33-FFD9-4066-B706-C0BF851611DC}" dt="2023-02-16T06:57:47.756" v="2651" actId="14100"/>
          <ac:spMkLst>
            <pc:docMk/>
            <pc:sldMk cId="1889608077" sldId="1306"/>
            <ac:spMk id="2" creationId="{72515933-84E7-6418-9AC6-B1FDCDF15BB1}"/>
          </ac:spMkLst>
        </pc:spChg>
        <pc:spChg chg="mod">
          <ac:chgData name="Ai Xin" userId="4bcebb4d-661a-4357-8715-2999a08aa140" providerId="ADAL" clId="{8B8E2F33-FFD9-4066-B706-C0BF851611DC}" dt="2023-02-16T06:45:58.109" v="2572"/>
          <ac:spMkLst>
            <pc:docMk/>
            <pc:sldMk cId="1889608077" sldId="1306"/>
            <ac:spMk id="3" creationId="{88C39CB2-C9F0-949A-DAA2-8C6E3C4B5C12}"/>
          </ac:spMkLst>
        </pc:spChg>
        <pc:picChg chg="add mod">
          <ac:chgData name="Ai Xin" userId="4bcebb4d-661a-4357-8715-2999a08aa140" providerId="ADAL" clId="{8B8E2F33-FFD9-4066-B706-C0BF851611DC}" dt="2023-02-16T06:57:33.018" v="2648" actId="1076"/>
          <ac:picMkLst>
            <pc:docMk/>
            <pc:sldMk cId="1889608077" sldId="1306"/>
            <ac:picMk id="6" creationId="{07AF2C11-B6BD-2108-6927-E7EDC4591C98}"/>
          </ac:picMkLst>
        </pc:picChg>
        <pc:picChg chg="add mod">
          <ac:chgData name="Ai Xin" userId="4bcebb4d-661a-4357-8715-2999a08aa140" providerId="ADAL" clId="{8B8E2F33-FFD9-4066-B706-C0BF851611DC}" dt="2023-02-16T06:58:44.221" v="2658" actId="14100"/>
          <ac:picMkLst>
            <pc:docMk/>
            <pc:sldMk cId="1889608077" sldId="1306"/>
            <ac:picMk id="8" creationId="{E5DEBCE1-9CEE-1FDD-0540-ECB895F50B69}"/>
          </ac:picMkLst>
        </pc:picChg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2318103912" sldId="1306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2732317714" sldId="1307"/>
        </pc:sldMkLst>
      </pc:sldChg>
      <pc:sldChg chg="modNotesTx">
        <pc:chgData name="Ai Xin" userId="4bcebb4d-661a-4357-8715-2999a08aa140" providerId="ADAL" clId="{8B8E2F33-FFD9-4066-B706-C0BF851611DC}" dt="2023-02-21T09:18:39.858" v="2661" actId="20577"/>
        <pc:sldMkLst>
          <pc:docMk/>
          <pc:sldMk cId="3147044175" sldId="1307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1575880449" sldId="1308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712745817" sldId="1309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1947160805" sldId="1310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2205427543" sldId="1311"/>
        </pc:sldMkLst>
      </pc:sldChg>
      <pc:sldChg chg="del">
        <pc:chgData name="Ai Xin" userId="4bcebb4d-661a-4357-8715-2999a08aa140" providerId="ADAL" clId="{8B8E2F33-FFD9-4066-B706-C0BF851611DC}" dt="2023-02-10T08:48:08.138" v="30" actId="47"/>
        <pc:sldMkLst>
          <pc:docMk/>
          <pc:sldMk cId="1614492816" sldId="1312"/>
        </pc:sldMkLst>
      </pc:sldChg>
      <pc:sldMasterChg chg="del delSldLayout">
        <pc:chgData name="Ai Xin" userId="4bcebb4d-661a-4357-8715-2999a08aa140" providerId="ADAL" clId="{8B8E2F33-FFD9-4066-B706-C0BF851611DC}" dt="2023-02-10T08:47:44.659" v="26" actId="47"/>
        <pc:sldMasterMkLst>
          <pc:docMk/>
          <pc:sldMasterMk cId="3834486675" sldId="2147483659"/>
        </pc:sldMasterMkLst>
        <pc:sldLayoutChg chg="del">
          <pc:chgData name="Ai Xin" userId="4bcebb4d-661a-4357-8715-2999a08aa140" providerId="ADAL" clId="{8B8E2F33-FFD9-4066-B706-C0BF851611DC}" dt="2023-02-10T08:47:44.659" v="26" actId="47"/>
          <pc:sldLayoutMkLst>
            <pc:docMk/>
            <pc:sldMasterMk cId="3834486675" sldId="2147483659"/>
            <pc:sldLayoutMk cId="1405507634" sldId="2147483660"/>
          </pc:sldLayoutMkLst>
        </pc:sldLayoutChg>
        <pc:sldLayoutChg chg="del">
          <pc:chgData name="Ai Xin" userId="4bcebb4d-661a-4357-8715-2999a08aa140" providerId="ADAL" clId="{8B8E2F33-FFD9-4066-B706-C0BF851611DC}" dt="2023-02-10T08:47:44.659" v="26" actId="47"/>
          <pc:sldLayoutMkLst>
            <pc:docMk/>
            <pc:sldMasterMk cId="3834486675" sldId="2147483659"/>
            <pc:sldLayoutMk cId="3099705785" sldId="2147483661"/>
          </pc:sldLayoutMkLst>
        </pc:sldLayoutChg>
        <pc:sldLayoutChg chg="del">
          <pc:chgData name="Ai Xin" userId="4bcebb4d-661a-4357-8715-2999a08aa140" providerId="ADAL" clId="{8B8E2F33-FFD9-4066-B706-C0BF851611DC}" dt="2023-02-10T08:47:44.659" v="26" actId="47"/>
          <pc:sldLayoutMkLst>
            <pc:docMk/>
            <pc:sldMasterMk cId="3834486675" sldId="2147483659"/>
            <pc:sldLayoutMk cId="3963743856" sldId="2147483662"/>
          </pc:sldLayoutMkLst>
        </pc:sldLayoutChg>
        <pc:sldLayoutChg chg="del">
          <pc:chgData name="Ai Xin" userId="4bcebb4d-661a-4357-8715-2999a08aa140" providerId="ADAL" clId="{8B8E2F33-FFD9-4066-B706-C0BF851611DC}" dt="2023-02-10T08:47:44.659" v="26" actId="47"/>
          <pc:sldLayoutMkLst>
            <pc:docMk/>
            <pc:sldMasterMk cId="3834486675" sldId="2147483659"/>
            <pc:sldLayoutMk cId="2454631867" sldId="2147483663"/>
          </pc:sldLayoutMkLst>
        </pc:sldLayoutChg>
        <pc:sldLayoutChg chg="del">
          <pc:chgData name="Ai Xin" userId="4bcebb4d-661a-4357-8715-2999a08aa140" providerId="ADAL" clId="{8B8E2F33-FFD9-4066-B706-C0BF851611DC}" dt="2023-02-10T08:47:44.659" v="26" actId="47"/>
          <pc:sldLayoutMkLst>
            <pc:docMk/>
            <pc:sldMasterMk cId="3834486675" sldId="2147483659"/>
            <pc:sldLayoutMk cId="2719010148" sldId="2147483664"/>
          </pc:sldLayoutMkLst>
        </pc:sldLayoutChg>
        <pc:sldLayoutChg chg="del">
          <pc:chgData name="Ai Xin" userId="4bcebb4d-661a-4357-8715-2999a08aa140" providerId="ADAL" clId="{8B8E2F33-FFD9-4066-B706-C0BF851611DC}" dt="2023-02-10T08:47:44.659" v="26" actId="47"/>
          <pc:sldLayoutMkLst>
            <pc:docMk/>
            <pc:sldMasterMk cId="3834486675" sldId="2147483659"/>
            <pc:sldLayoutMk cId="1191205970" sldId="2147483665"/>
          </pc:sldLayoutMkLst>
        </pc:sldLayoutChg>
        <pc:sldLayoutChg chg="del">
          <pc:chgData name="Ai Xin" userId="4bcebb4d-661a-4357-8715-2999a08aa140" providerId="ADAL" clId="{8B8E2F33-FFD9-4066-B706-C0BF851611DC}" dt="2023-02-10T08:47:44.659" v="26" actId="47"/>
          <pc:sldLayoutMkLst>
            <pc:docMk/>
            <pc:sldMasterMk cId="3834486675" sldId="2147483659"/>
            <pc:sldLayoutMk cId="3969254529" sldId="2147483666"/>
          </pc:sldLayoutMkLst>
        </pc:sldLayoutChg>
        <pc:sldLayoutChg chg="del">
          <pc:chgData name="Ai Xin" userId="4bcebb4d-661a-4357-8715-2999a08aa140" providerId="ADAL" clId="{8B8E2F33-FFD9-4066-B706-C0BF851611DC}" dt="2023-02-10T08:47:44.659" v="26" actId="47"/>
          <pc:sldLayoutMkLst>
            <pc:docMk/>
            <pc:sldMasterMk cId="3834486675" sldId="2147483659"/>
            <pc:sldLayoutMk cId="1860791994" sldId="2147483667"/>
          </pc:sldLayoutMkLst>
        </pc:sldLayoutChg>
        <pc:sldLayoutChg chg="del">
          <pc:chgData name="Ai Xin" userId="4bcebb4d-661a-4357-8715-2999a08aa140" providerId="ADAL" clId="{8B8E2F33-FFD9-4066-B706-C0BF851611DC}" dt="2023-02-10T08:47:44.659" v="26" actId="47"/>
          <pc:sldLayoutMkLst>
            <pc:docMk/>
            <pc:sldMasterMk cId="3834486675" sldId="2147483659"/>
            <pc:sldLayoutMk cId="2718117544" sldId="2147483668"/>
          </pc:sldLayoutMkLst>
        </pc:sldLayoutChg>
        <pc:sldLayoutChg chg="del">
          <pc:chgData name="Ai Xin" userId="4bcebb4d-661a-4357-8715-2999a08aa140" providerId="ADAL" clId="{8B8E2F33-FFD9-4066-B706-C0BF851611DC}" dt="2023-02-10T08:47:44.659" v="26" actId="47"/>
          <pc:sldLayoutMkLst>
            <pc:docMk/>
            <pc:sldMasterMk cId="3834486675" sldId="2147483659"/>
            <pc:sldLayoutMk cId="1384452537" sldId="2147483669"/>
          </pc:sldLayoutMkLst>
        </pc:sldLayoutChg>
        <pc:sldLayoutChg chg="del">
          <pc:chgData name="Ai Xin" userId="4bcebb4d-661a-4357-8715-2999a08aa140" providerId="ADAL" clId="{8B8E2F33-FFD9-4066-B706-C0BF851611DC}" dt="2023-02-10T08:47:44.659" v="26" actId="47"/>
          <pc:sldLayoutMkLst>
            <pc:docMk/>
            <pc:sldMasterMk cId="3834486675" sldId="2147483659"/>
            <pc:sldLayoutMk cId="3331765088" sldId="2147483670"/>
          </pc:sldLayoutMkLst>
        </pc:sldLayoutChg>
        <pc:sldLayoutChg chg="del">
          <pc:chgData name="Ai Xin" userId="4bcebb4d-661a-4357-8715-2999a08aa140" providerId="ADAL" clId="{8B8E2F33-FFD9-4066-B706-C0BF851611DC}" dt="2023-02-10T08:47:44.659" v="26" actId="47"/>
          <pc:sldLayoutMkLst>
            <pc:docMk/>
            <pc:sldMasterMk cId="3834486675" sldId="2147483659"/>
            <pc:sldLayoutMk cId="4111597853" sldId="2147483671"/>
          </pc:sldLayoutMkLst>
        </pc:sldLayoutChg>
        <pc:sldLayoutChg chg="del">
          <pc:chgData name="Ai Xin" userId="4bcebb4d-661a-4357-8715-2999a08aa140" providerId="ADAL" clId="{8B8E2F33-FFD9-4066-B706-C0BF851611DC}" dt="2023-02-10T08:47:44.659" v="26" actId="47"/>
          <pc:sldLayoutMkLst>
            <pc:docMk/>
            <pc:sldMasterMk cId="3834486675" sldId="2147483659"/>
            <pc:sldLayoutMk cId="2896657809" sldId="2147483672"/>
          </pc:sldLayoutMkLst>
        </pc:sldLayoutChg>
        <pc:sldLayoutChg chg="del">
          <pc:chgData name="Ai Xin" userId="4bcebb4d-661a-4357-8715-2999a08aa140" providerId="ADAL" clId="{8B8E2F33-FFD9-4066-B706-C0BF851611DC}" dt="2023-02-10T08:47:44.659" v="26" actId="47"/>
          <pc:sldLayoutMkLst>
            <pc:docMk/>
            <pc:sldMasterMk cId="3834486675" sldId="2147483659"/>
            <pc:sldLayoutMk cId="640921885" sldId="2147483673"/>
          </pc:sldLayoutMkLst>
        </pc:sldLayoutChg>
      </pc:sldMasterChg>
    </pc:docChg>
  </pc:docChgLst>
  <pc:docChgLst>
    <pc:chgData name="Ai Xin" userId="4bcebb4d-661a-4357-8715-2999a08aa140" providerId="ADAL" clId="{690D0DB3-199B-4A2A-99B7-8BD0D00980FC}"/>
    <pc:docChg chg="undo redo custSel addSld delSld modSld sldOrd">
      <pc:chgData name="Ai Xin" userId="4bcebb4d-661a-4357-8715-2999a08aa140" providerId="ADAL" clId="{690D0DB3-199B-4A2A-99B7-8BD0D00980FC}" dt="2023-02-22T10:17:09.743" v="4646" actId="1076"/>
      <pc:docMkLst>
        <pc:docMk/>
      </pc:docMkLst>
      <pc:sldChg chg="modSp mod">
        <pc:chgData name="Ai Xin" userId="4bcebb4d-661a-4357-8715-2999a08aa140" providerId="ADAL" clId="{690D0DB3-199B-4A2A-99B7-8BD0D00980FC}" dt="2023-02-17T07:03:24.890" v="2529" actId="20577"/>
        <pc:sldMkLst>
          <pc:docMk/>
          <pc:sldMk cId="3422528084" sldId="669"/>
        </pc:sldMkLst>
        <pc:spChg chg="mod">
          <ac:chgData name="Ai Xin" userId="4bcebb4d-661a-4357-8715-2999a08aa140" providerId="ADAL" clId="{690D0DB3-199B-4A2A-99B7-8BD0D00980FC}" dt="2023-02-17T07:03:24.890" v="2529" actId="20577"/>
          <ac:spMkLst>
            <pc:docMk/>
            <pc:sldMk cId="3422528084" sldId="669"/>
            <ac:spMk id="7" creationId="{00000000-0000-0000-0000-000000000000}"/>
          </ac:spMkLst>
        </pc:spChg>
      </pc:sldChg>
      <pc:sldChg chg="modSp mod">
        <pc:chgData name="Ai Xin" userId="4bcebb4d-661a-4357-8715-2999a08aa140" providerId="ADAL" clId="{690D0DB3-199B-4A2A-99B7-8BD0D00980FC}" dt="2023-02-13T09:53:54.801" v="2461" actId="20577"/>
        <pc:sldMkLst>
          <pc:docMk/>
          <pc:sldMk cId="3165368548" sldId="1246"/>
        </pc:sldMkLst>
        <pc:spChg chg="mod">
          <ac:chgData name="Ai Xin" userId="4bcebb4d-661a-4357-8715-2999a08aa140" providerId="ADAL" clId="{690D0DB3-199B-4A2A-99B7-8BD0D00980FC}" dt="2023-02-13T09:53:54.801" v="2461" actId="20577"/>
          <ac:spMkLst>
            <pc:docMk/>
            <pc:sldMk cId="3165368548" sldId="1246"/>
            <ac:spMk id="5" creationId="{5144881D-9822-764D-9B91-17C203DFF684}"/>
          </ac:spMkLst>
        </pc:spChg>
      </pc:sldChg>
      <pc:sldChg chg="addSp delSp modSp del mod chgLayout">
        <pc:chgData name="Ai Xin" userId="4bcebb4d-661a-4357-8715-2999a08aa140" providerId="ADAL" clId="{690D0DB3-199B-4A2A-99B7-8BD0D00980FC}" dt="2023-02-13T05:59:18.556" v="1173" actId="47"/>
        <pc:sldMkLst>
          <pc:docMk/>
          <pc:sldMk cId="3562827694" sldId="1261"/>
        </pc:sldMkLst>
        <pc:spChg chg="mod ord">
          <ac:chgData name="Ai Xin" userId="4bcebb4d-661a-4357-8715-2999a08aa140" providerId="ADAL" clId="{690D0DB3-199B-4A2A-99B7-8BD0D00980FC}" dt="2023-02-13T05:58:50.452" v="1168" actId="700"/>
          <ac:spMkLst>
            <pc:docMk/>
            <pc:sldMk cId="3562827694" sldId="1261"/>
            <ac:spMk id="2" creationId="{AAD2B979-3368-F343-9884-EDD945EB9FFA}"/>
          </ac:spMkLst>
        </pc:spChg>
        <pc:spChg chg="mod ord">
          <ac:chgData name="Ai Xin" userId="4bcebb4d-661a-4357-8715-2999a08aa140" providerId="ADAL" clId="{690D0DB3-199B-4A2A-99B7-8BD0D00980FC}" dt="2023-02-13T05:58:50.452" v="1168" actId="700"/>
          <ac:spMkLst>
            <pc:docMk/>
            <pc:sldMk cId="3562827694" sldId="1261"/>
            <ac:spMk id="3" creationId="{F1E85303-EE28-9647-9BF8-44319C5C0660}"/>
          </ac:spMkLst>
        </pc:spChg>
        <pc:spChg chg="mod ord">
          <ac:chgData name="Ai Xin" userId="4bcebb4d-661a-4357-8715-2999a08aa140" providerId="ADAL" clId="{690D0DB3-199B-4A2A-99B7-8BD0D00980FC}" dt="2023-02-13T05:58:50.452" v="1168" actId="700"/>
          <ac:spMkLst>
            <pc:docMk/>
            <pc:sldMk cId="3562827694" sldId="1261"/>
            <ac:spMk id="4" creationId="{9C6DC658-A404-754C-86FA-CA5078924FA9}"/>
          </ac:spMkLst>
        </pc:spChg>
        <pc:spChg chg="add del mod">
          <ac:chgData name="Ai Xin" userId="4bcebb4d-661a-4357-8715-2999a08aa140" providerId="ADAL" clId="{690D0DB3-199B-4A2A-99B7-8BD0D00980FC}" dt="2023-02-13T05:58:58.148" v="1170"/>
          <ac:spMkLst>
            <pc:docMk/>
            <pc:sldMk cId="3562827694" sldId="1261"/>
            <ac:spMk id="5" creationId="{CA736B27-A132-9DB4-BCA2-80C91727906C}"/>
          </ac:spMkLst>
        </pc:spChg>
      </pc:sldChg>
      <pc:sldChg chg="modSp new del mod modNotesTx">
        <pc:chgData name="Ai Xin" userId="4bcebb4d-661a-4357-8715-2999a08aa140" providerId="ADAL" clId="{690D0DB3-199B-4A2A-99B7-8BD0D00980FC}" dt="2023-02-17T10:18:00.301" v="3612" actId="47"/>
        <pc:sldMkLst>
          <pc:docMk/>
          <pc:sldMk cId="1445979072" sldId="1264"/>
        </pc:sldMkLst>
        <pc:spChg chg="mod">
          <ac:chgData name="Ai Xin" userId="4bcebb4d-661a-4357-8715-2999a08aa140" providerId="ADAL" clId="{690D0DB3-199B-4A2A-99B7-8BD0D00980FC}" dt="2023-02-13T01:17:00.741" v="418" actId="207"/>
          <ac:spMkLst>
            <pc:docMk/>
            <pc:sldMk cId="1445979072" sldId="1264"/>
            <ac:spMk id="2" creationId="{11B9C729-237C-6B61-9B90-72D1FCFAF434}"/>
          </ac:spMkLst>
        </pc:spChg>
        <pc:spChg chg="mod">
          <ac:chgData name="Ai Xin" userId="4bcebb4d-661a-4357-8715-2999a08aa140" providerId="ADAL" clId="{690D0DB3-199B-4A2A-99B7-8BD0D00980FC}" dt="2023-02-13T00:40:40.691" v="7" actId="20577"/>
          <ac:spMkLst>
            <pc:docMk/>
            <pc:sldMk cId="1445979072" sldId="1264"/>
            <ac:spMk id="3" creationId="{8DB27190-922B-402E-F362-51E59179B5BD}"/>
          </ac:spMkLst>
        </pc:spChg>
      </pc:sldChg>
      <pc:sldChg chg="addSp delSp modSp add del mod chgLayout modNotesTx">
        <pc:chgData name="Ai Xin" userId="4bcebb4d-661a-4357-8715-2999a08aa140" providerId="ADAL" clId="{690D0DB3-199B-4A2A-99B7-8BD0D00980FC}" dt="2023-02-17T09:13:31.027" v="2996" actId="47"/>
        <pc:sldMkLst>
          <pc:docMk/>
          <pc:sldMk cId="3168416506" sldId="1265"/>
        </pc:sldMkLst>
        <pc:spChg chg="del">
          <ac:chgData name="Ai Xin" userId="4bcebb4d-661a-4357-8715-2999a08aa140" providerId="ADAL" clId="{690D0DB3-199B-4A2A-99B7-8BD0D00980FC}" dt="2023-02-13T01:22:35.928" v="436" actId="22"/>
          <ac:spMkLst>
            <pc:docMk/>
            <pc:sldMk cId="3168416506" sldId="1265"/>
            <ac:spMk id="2" creationId="{11B9C729-237C-6B61-9B90-72D1FCFAF434}"/>
          </ac:spMkLst>
        </pc:spChg>
        <pc:spChg chg="mod ord">
          <ac:chgData name="Ai Xin" userId="4bcebb4d-661a-4357-8715-2999a08aa140" providerId="ADAL" clId="{690D0DB3-199B-4A2A-99B7-8BD0D00980FC}" dt="2023-02-17T09:03:55.681" v="2716" actId="20577"/>
          <ac:spMkLst>
            <pc:docMk/>
            <pc:sldMk cId="3168416506" sldId="1265"/>
            <ac:spMk id="3" creationId="{8DB27190-922B-402E-F362-51E59179B5BD}"/>
          </ac:spMkLst>
        </pc:spChg>
        <pc:spChg chg="mod ord">
          <ac:chgData name="Ai Xin" userId="4bcebb4d-661a-4357-8715-2999a08aa140" providerId="ADAL" clId="{690D0DB3-199B-4A2A-99B7-8BD0D00980FC}" dt="2023-02-13T01:22:58.578" v="439" actId="700"/>
          <ac:spMkLst>
            <pc:docMk/>
            <pc:sldMk cId="3168416506" sldId="1265"/>
            <ac:spMk id="4" creationId="{505C1CBF-F8AD-383C-1C1E-A0FDB5AB514E}"/>
          </ac:spMkLst>
        </pc:spChg>
        <pc:spChg chg="add mod">
          <ac:chgData name="Ai Xin" userId="4bcebb4d-661a-4357-8715-2999a08aa140" providerId="ADAL" clId="{690D0DB3-199B-4A2A-99B7-8BD0D00980FC}" dt="2023-02-17T08:47:38.463" v="2713" actId="20577"/>
          <ac:spMkLst>
            <pc:docMk/>
            <pc:sldMk cId="3168416506" sldId="1265"/>
            <ac:spMk id="8" creationId="{14CCAB6A-CBFD-27FB-952D-2E3807280A73}"/>
          </ac:spMkLst>
        </pc:spChg>
        <pc:picChg chg="add del mod ord">
          <ac:chgData name="Ai Xin" userId="4bcebb4d-661a-4357-8715-2999a08aa140" providerId="ADAL" clId="{690D0DB3-199B-4A2A-99B7-8BD0D00980FC}" dt="2023-02-13T01:23:02.031" v="440" actId="21"/>
          <ac:picMkLst>
            <pc:docMk/>
            <pc:sldMk cId="3168416506" sldId="1265"/>
            <ac:picMk id="6" creationId="{590F607A-B35C-A2D1-F651-EA6FB34BC838}"/>
          </ac:picMkLst>
        </pc:picChg>
        <pc:picChg chg="add mod">
          <ac:chgData name="Ai Xin" userId="4bcebb4d-661a-4357-8715-2999a08aa140" providerId="ADAL" clId="{690D0DB3-199B-4A2A-99B7-8BD0D00980FC}" dt="2023-02-13T05:40:02.759" v="1145" actId="1076"/>
          <ac:picMkLst>
            <pc:docMk/>
            <pc:sldMk cId="3168416506" sldId="1265"/>
            <ac:picMk id="10" creationId="{9B99416B-86D6-7CDD-62CE-0D0DF9A0FF03}"/>
          </ac:picMkLst>
        </pc:picChg>
      </pc:sldChg>
      <pc:sldChg chg="addSp delSp modSp add mod modNotesTx">
        <pc:chgData name="Ai Xin" userId="4bcebb4d-661a-4357-8715-2999a08aa140" providerId="ADAL" clId="{690D0DB3-199B-4A2A-99B7-8BD0D00980FC}" dt="2023-02-17T08:09:39.225" v="2561" actId="20577"/>
        <pc:sldMkLst>
          <pc:docMk/>
          <pc:sldMk cId="1948148021" sldId="1266"/>
        </pc:sldMkLst>
        <pc:spChg chg="del">
          <ac:chgData name="Ai Xin" userId="4bcebb4d-661a-4357-8715-2999a08aa140" providerId="ADAL" clId="{690D0DB3-199B-4A2A-99B7-8BD0D00980FC}" dt="2023-02-13T01:37:17.012" v="724" actId="22"/>
          <ac:spMkLst>
            <pc:docMk/>
            <pc:sldMk cId="1948148021" sldId="1266"/>
            <ac:spMk id="2" creationId="{11B9C729-237C-6B61-9B90-72D1FCFAF434}"/>
          </ac:spMkLst>
        </pc:spChg>
        <pc:spChg chg="mod">
          <ac:chgData name="Ai Xin" userId="4bcebb4d-661a-4357-8715-2999a08aa140" providerId="ADAL" clId="{690D0DB3-199B-4A2A-99B7-8BD0D00980FC}" dt="2023-02-17T08:09:39.225" v="2561" actId="20577"/>
          <ac:spMkLst>
            <pc:docMk/>
            <pc:sldMk cId="1948148021" sldId="1266"/>
            <ac:spMk id="3" creationId="{8DB27190-922B-402E-F362-51E59179B5BD}"/>
          </ac:spMkLst>
        </pc:spChg>
        <pc:spChg chg="del">
          <ac:chgData name="Ai Xin" userId="4bcebb4d-661a-4357-8715-2999a08aa140" providerId="ADAL" clId="{690D0DB3-199B-4A2A-99B7-8BD0D00980FC}" dt="2023-02-17T08:09:35.321" v="2560" actId="478"/>
          <ac:spMkLst>
            <pc:docMk/>
            <pc:sldMk cId="1948148021" sldId="1266"/>
            <ac:spMk id="5" creationId="{966B5152-198C-8800-50F4-7A19E502662E}"/>
          </ac:spMkLst>
        </pc:spChg>
        <pc:picChg chg="add mod ord">
          <ac:chgData name="Ai Xin" userId="4bcebb4d-661a-4357-8715-2999a08aa140" providerId="ADAL" clId="{690D0DB3-199B-4A2A-99B7-8BD0D00980FC}" dt="2023-02-13T01:37:17.012" v="724" actId="22"/>
          <ac:picMkLst>
            <pc:docMk/>
            <pc:sldMk cId="1948148021" sldId="1266"/>
            <ac:picMk id="6" creationId="{F546D9DA-648C-A5DC-732E-8CF6D7939A5C}"/>
          </ac:picMkLst>
        </pc:picChg>
      </pc:sldChg>
      <pc:sldChg chg="addSp modSp add mod modNotesTx">
        <pc:chgData name="Ai Xin" userId="4bcebb4d-661a-4357-8715-2999a08aa140" providerId="ADAL" clId="{690D0DB3-199B-4A2A-99B7-8BD0D00980FC}" dt="2023-02-20T03:46:20.618" v="3897" actId="6549"/>
        <pc:sldMkLst>
          <pc:docMk/>
          <pc:sldMk cId="3282235198" sldId="1267"/>
        </pc:sldMkLst>
        <pc:spChg chg="mod">
          <ac:chgData name="Ai Xin" userId="4bcebb4d-661a-4357-8715-2999a08aa140" providerId="ADAL" clId="{690D0DB3-199B-4A2A-99B7-8BD0D00980FC}" dt="2023-02-13T01:39:12.898" v="774" actId="14100"/>
          <ac:spMkLst>
            <pc:docMk/>
            <pc:sldMk cId="3282235198" sldId="1267"/>
            <ac:spMk id="2" creationId="{11B9C729-237C-6B61-9B90-72D1FCFAF434}"/>
          </ac:spMkLst>
        </pc:spChg>
        <pc:spChg chg="mod">
          <ac:chgData name="Ai Xin" userId="4bcebb4d-661a-4357-8715-2999a08aa140" providerId="ADAL" clId="{690D0DB3-199B-4A2A-99B7-8BD0D00980FC}" dt="2023-02-13T01:37:31.970" v="727"/>
          <ac:spMkLst>
            <pc:docMk/>
            <pc:sldMk cId="3282235198" sldId="1267"/>
            <ac:spMk id="3" creationId="{8DB27190-922B-402E-F362-51E59179B5BD}"/>
          </ac:spMkLst>
        </pc:spChg>
        <pc:spChg chg="add mod">
          <ac:chgData name="Ai Xin" userId="4bcebb4d-661a-4357-8715-2999a08aa140" providerId="ADAL" clId="{690D0DB3-199B-4A2A-99B7-8BD0D00980FC}" dt="2023-02-13T01:40:32.562" v="791" actId="1076"/>
          <ac:spMkLst>
            <pc:docMk/>
            <pc:sldMk cId="3282235198" sldId="1267"/>
            <ac:spMk id="8" creationId="{713F402D-EA8F-B888-B966-796607EBD5D2}"/>
          </ac:spMkLst>
        </pc:spChg>
        <pc:picChg chg="add mod">
          <ac:chgData name="Ai Xin" userId="4bcebb4d-661a-4357-8715-2999a08aa140" providerId="ADAL" clId="{690D0DB3-199B-4A2A-99B7-8BD0D00980FC}" dt="2023-02-13T01:39:39.298" v="778" actId="1076"/>
          <ac:picMkLst>
            <pc:docMk/>
            <pc:sldMk cId="3282235198" sldId="1267"/>
            <ac:picMk id="6" creationId="{98B692A5-D590-F554-D7E9-423B71263A17}"/>
          </ac:picMkLst>
        </pc:picChg>
        <pc:cxnChg chg="add mod">
          <ac:chgData name="Ai Xin" userId="4bcebb4d-661a-4357-8715-2999a08aa140" providerId="ADAL" clId="{690D0DB3-199B-4A2A-99B7-8BD0D00980FC}" dt="2023-02-13T01:41:21.968" v="794" actId="1582"/>
          <ac:cxnSpMkLst>
            <pc:docMk/>
            <pc:sldMk cId="3282235198" sldId="1267"/>
            <ac:cxnSpMk id="10" creationId="{C3CE0611-8914-4136-405F-DB37027B4CFF}"/>
          </ac:cxnSpMkLst>
        </pc:cxnChg>
      </pc:sldChg>
      <pc:sldChg chg="addSp delSp modSp add mod">
        <pc:chgData name="Ai Xin" userId="4bcebb4d-661a-4357-8715-2999a08aa140" providerId="ADAL" clId="{690D0DB3-199B-4A2A-99B7-8BD0D00980FC}" dt="2023-02-13T05:35:44.953" v="1110" actId="14100"/>
        <pc:sldMkLst>
          <pc:docMk/>
          <pc:sldMk cId="2097307275" sldId="1268"/>
        </pc:sldMkLst>
        <pc:spChg chg="del">
          <ac:chgData name="Ai Xin" userId="4bcebb4d-661a-4357-8715-2999a08aa140" providerId="ADAL" clId="{690D0DB3-199B-4A2A-99B7-8BD0D00980FC}" dt="2023-02-13T04:43:13.433" v="819" actId="478"/>
          <ac:spMkLst>
            <pc:docMk/>
            <pc:sldMk cId="2097307275" sldId="1268"/>
            <ac:spMk id="2" creationId="{11B9C729-237C-6B61-9B90-72D1FCFAF434}"/>
          </ac:spMkLst>
        </pc:spChg>
        <pc:spChg chg="add del">
          <ac:chgData name="Ai Xin" userId="4bcebb4d-661a-4357-8715-2999a08aa140" providerId="ADAL" clId="{690D0DB3-199B-4A2A-99B7-8BD0D00980FC}" dt="2023-02-13T04:42:11.071" v="811" actId="22"/>
          <ac:spMkLst>
            <pc:docMk/>
            <pc:sldMk cId="2097307275" sldId="1268"/>
            <ac:spMk id="6" creationId="{BDE714BD-0595-317D-5454-DEBBFBF4C852}"/>
          </ac:spMkLst>
        </pc:spChg>
        <pc:spChg chg="add mod">
          <ac:chgData name="Ai Xin" userId="4bcebb4d-661a-4357-8715-2999a08aa140" providerId="ADAL" clId="{690D0DB3-199B-4A2A-99B7-8BD0D00980FC}" dt="2023-02-13T05:35:44.953" v="1110" actId="14100"/>
          <ac:spMkLst>
            <pc:docMk/>
            <pc:sldMk cId="2097307275" sldId="1268"/>
            <ac:spMk id="10" creationId="{52B126BF-B207-4D4F-33D1-EE1192708A26}"/>
          </ac:spMkLst>
        </pc:spChg>
        <pc:picChg chg="add mod">
          <ac:chgData name="Ai Xin" userId="4bcebb4d-661a-4357-8715-2999a08aa140" providerId="ADAL" clId="{690D0DB3-199B-4A2A-99B7-8BD0D00980FC}" dt="2023-02-13T04:43:17.571" v="820" actId="1076"/>
          <ac:picMkLst>
            <pc:docMk/>
            <pc:sldMk cId="2097307275" sldId="1268"/>
            <ac:picMk id="8" creationId="{68ABAD6E-42F3-1641-9E8F-E0CFA321045D}"/>
          </ac:picMkLst>
        </pc:picChg>
      </pc:sldChg>
      <pc:sldChg chg="addSp delSp modSp new mod modNotesTx">
        <pc:chgData name="Ai Xin" userId="4bcebb4d-661a-4357-8715-2999a08aa140" providerId="ADAL" clId="{690D0DB3-199B-4A2A-99B7-8BD0D00980FC}" dt="2023-02-20T03:02:12.262" v="3825" actId="20577"/>
        <pc:sldMkLst>
          <pc:docMk/>
          <pc:sldMk cId="329327781" sldId="1269"/>
        </pc:sldMkLst>
        <pc:spChg chg="mod">
          <ac:chgData name="Ai Xin" userId="4bcebb4d-661a-4357-8715-2999a08aa140" providerId="ADAL" clId="{690D0DB3-199B-4A2A-99B7-8BD0D00980FC}" dt="2023-02-13T05:31:46.368" v="1089" actId="14100"/>
          <ac:spMkLst>
            <pc:docMk/>
            <pc:sldMk cId="329327781" sldId="1269"/>
            <ac:spMk id="2" creationId="{D05BA432-97D9-DCBA-0452-628058C2426E}"/>
          </ac:spMkLst>
        </pc:spChg>
        <pc:spChg chg="mod">
          <ac:chgData name="Ai Xin" userId="4bcebb4d-661a-4357-8715-2999a08aa140" providerId="ADAL" clId="{690D0DB3-199B-4A2A-99B7-8BD0D00980FC}" dt="2023-02-13T05:27:39.346" v="855" actId="20577"/>
          <ac:spMkLst>
            <pc:docMk/>
            <pc:sldMk cId="329327781" sldId="1269"/>
            <ac:spMk id="3" creationId="{25AD9D2F-562A-A2CA-6F97-BC040A0B5320}"/>
          </ac:spMkLst>
        </pc:spChg>
        <pc:spChg chg="add mod">
          <ac:chgData name="Ai Xin" userId="4bcebb4d-661a-4357-8715-2999a08aa140" providerId="ADAL" clId="{690D0DB3-199B-4A2A-99B7-8BD0D00980FC}" dt="2023-02-13T05:35:52.721" v="1112" actId="1076"/>
          <ac:spMkLst>
            <pc:docMk/>
            <pc:sldMk cId="329327781" sldId="1269"/>
            <ac:spMk id="11" creationId="{49F1330A-4A5A-DCBC-513B-2AE8F07EA4AB}"/>
          </ac:spMkLst>
        </pc:spChg>
        <pc:picChg chg="add del">
          <ac:chgData name="Ai Xin" userId="4bcebb4d-661a-4357-8715-2999a08aa140" providerId="ADAL" clId="{690D0DB3-199B-4A2A-99B7-8BD0D00980FC}" dt="2023-02-13T05:31:51.867" v="1091" actId="478"/>
          <ac:picMkLst>
            <pc:docMk/>
            <pc:sldMk cId="329327781" sldId="1269"/>
            <ac:picMk id="6" creationId="{139CFC48-CCCC-5AAE-566B-7B0ABFCAAC9F}"/>
          </ac:picMkLst>
        </pc:picChg>
        <pc:picChg chg="add mod">
          <ac:chgData name="Ai Xin" userId="4bcebb4d-661a-4357-8715-2999a08aa140" providerId="ADAL" clId="{690D0DB3-199B-4A2A-99B7-8BD0D00980FC}" dt="2023-02-13T05:34:08.783" v="1102" actId="1076"/>
          <ac:picMkLst>
            <pc:docMk/>
            <pc:sldMk cId="329327781" sldId="1269"/>
            <ac:picMk id="8" creationId="{E9DDDCFC-BF75-FC9E-5BF2-685AE92B0D36}"/>
          </ac:picMkLst>
        </pc:picChg>
        <pc:picChg chg="add mod">
          <ac:chgData name="Ai Xin" userId="4bcebb4d-661a-4357-8715-2999a08aa140" providerId="ADAL" clId="{690D0DB3-199B-4A2A-99B7-8BD0D00980FC}" dt="2023-02-13T05:34:10.631" v="1103" actId="1076"/>
          <ac:picMkLst>
            <pc:docMk/>
            <pc:sldMk cId="329327781" sldId="1269"/>
            <ac:picMk id="10" creationId="{8A371209-9453-9D39-913E-6D6B492E9E3B}"/>
          </ac:picMkLst>
        </pc:picChg>
      </pc:sldChg>
      <pc:sldChg chg="addSp modSp new mod">
        <pc:chgData name="Ai Xin" userId="4bcebb4d-661a-4357-8715-2999a08aa140" providerId="ADAL" clId="{690D0DB3-199B-4A2A-99B7-8BD0D00980FC}" dt="2023-02-13T05:35:54.463" v="1113"/>
        <pc:sldMkLst>
          <pc:docMk/>
          <pc:sldMk cId="2624425319" sldId="1270"/>
        </pc:sldMkLst>
        <pc:spChg chg="add mod">
          <ac:chgData name="Ai Xin" userId="4bcebb4d-661a-4357-8715-2999a08aa140" providerId="ADAL" clId="{690D0DB3-199B-4A2A-99B7-8BD0D00980FC}" dt="2023-02-13T05:35:54.463" v="1113"/>
          <ac:spMkLst>
            <pc:docMk/>
            <pc:sldMk cId="2624425319" sldId="1270"/>
            <ac:spMk id="7" creationId="{7FA3AD1A-0FCF-011D-5264-1238C22F15AA}"/>
          </ac:spMkLst>
        </pc:spChg>
        <pc:picChg chg="add">
          <ac:chgData name="Ai Xin" userId="4bcebb4d-661a-4357-8715-2999a08aa140" providerId="ADAL" clId="{690D0DB3-199B-4A2A-99B7-8BD0D00980FC}" dt="2023-02-13T05:35:02.287" v="1105" actId="22"/>
          <ac:picMkLst>
            <pc:docMk/>
            <pc:sldMk cId="2624425319" sldId="1270"/>
            <ac:picMk id="6" creationId="{625CDDF6-7ABF-3CBD-4111-985770B53408}"/>
          </ac:picMkLst>
        </pc:picChg>
      </pc:sldChg>
      <pc:sldChg chg="addSp modSp new mod">
        <pc:chgData name="Ai Xin" userId="4bcebb4d-661a-4357-8715-2999a08aa140" providerId="ADAL" clId="{690D0DB3-199B-4A2A-99B7-8BD0D00980FC}" dt="2023-02-13T08:45:56.104" v="1903" actId="1076"/>
        <pc:sldMkLst>
          <pc:docMk/>
          <pc:sldMk cId="3500876636" sldId="1271"/>
        </pc:sldMkLst>
        <pc:spChg chg="add mod">
          <ac:chgData name="Ai Xin" userId="4bcebb4d-661a-4357-8715-2999a08aa140" providerId="ADAL" clId="{690D0DB3-199B-4A2A-99B7-8BD0D00980FC}" dt="2023-02-13T08:45:56.104" v="1903" actId="1076"/>
          <ac:spMkLst>
            <pc:docMk/>
            <pc:sldMk cId="3500876636" sldId="1271"/>
            <ac:spMk id="7" creationId="{6FFABAC1-6F22-667B-9D96-6595053C077D}"/>
          </ac:spMkLst>
        </pc:spChg>
        <pc:picChg chg="add mod">
          <ac:chgData name="Ai Xin" userId="4bcebb4d-661a-4357-8715-2999a08aa140" providerId="ADAL" clId="{690D0DB3-199B-4A2A-99B7-8BD0D00980FC}" dt="2023-02-13T08:45:45.193" v="1900" actId="1076"/>
          <ac:picMkLst>
            <pc:docMk/>
            <pc:sldMk cId="3500876636" sldId="1271"/>
            <ac:picMk id="6" creationId="{BDB8D866-C97B-4609-4031-B11BBC9DABD9}"/>
          </ac:picMkLst>
        </pc:picChg>
        <pc:picChg chg="add mod">
          <ac:chgData name="Ai Xin" userId="4bcebb4d-661a-4357-8715-2999a08aa140" providerId="ADAL" clId="{690D0DB3-199B-4A2A-99B7-8BD0D00980FC}" dt="2023-02-13T08:45:50.537" v="1902" actId="1076"/>
          <ac:picMkLst>
            <pc:docMk/>
            <pc:sldMk cId="3500876636" sldId="1271"/>
            <ac:picMk id="8" creationId="{D0B3CAF7-7318-5CE1-B2DB-BECFA50B141A}"/>
          </ac:picMkLst>
        </pc:picChg>
      </pc:sldChg>
      <pc:sldChg chg="addSp modSp new mod">
        <pc:chgData name="Ai Xin" userId="4bcebb4d-661a-4357-8715-2999a08aa140" providerId="ADAL" clId="{690D0DB3-199B-4A2A-99B7-8BD0D00980FC}" dt="2023-02-13T06:09:09.157" v="1264" actId="20577"/>
        <pc:sldMkLst>
          <pc:docMk/>
          <pc:sldMk cId="258070270" sldId="1272"/>
        </pc:sldMkLst>
        <pc:spChg chg="mod">
          <ac:chgData name="Ai Xin" userId="4bcebb4d-661a-4357-8715-2999a08aa140" providerId="ADAL" clId="{690D0DB3-199B-4A2A-99B7-8BD0D00980FC}" dt="2023-02-13T06:08:01.150" v="1224"/>
          <ac:spMkLst>
            <pc:docMk/>
            <pc:sldMk cId="258070270" sldId="1272"/>
            <ac:spMk id="2" creationId="{BACF9F5F-1FB4-C433-63E5-9790C2E39DBC}"/>
          </ac:spMkLst>
        </pc:spChg>
        <pc:spChg chg="mod">
          <ac:chgData name="Ai Xin" userId="4bcebb4d-661a-4357-8715-2999a08aa140" providerId="ADAL" clId="{690D0DB3-199B-4A2A-99B7-8BD0D00980FC}" dt="2023-02-13T06:09:09.157" v="1264" actId="20577"/>
          <ac:spMkLst>
            <pc:docMk/>
            <pc:sldMk cId="258070270" sldId="1272"/>
            <ac:spMk id="3" creationId="{8AF39A35-7473-26BD-E51E-28B391D83A9A}"/>
          </ac:spMkLst>
        </pc:spChg>
        <pc:picChg chg="add mod">
          <ac:chgData name="Ai Xin" userId="4bcebb4d-661a-4357-8715-2999a08aa140" providerId="ADAL" clId="{690D0DB3-199B-4A2A-99B7-8BD0D00980FC}" dt="2023-02-13T06:08:04.541" v="1226" actId="1076"/>
          <ac:picMkLst>
            <pc:docMk/>
            <pc:sldMk cId="258070270" sldId="1272"/>
            <ac:picMk id="6" creationId="{8158727F-FD76-1953-84AE-4535379815C1}"/>
          </ac:picMkLst>
        </pc:picChg>
      </pc:sldChg>
      <pc:sldChg chg="modSp new mod">
        <pc:chgData name="Ai Xin" userId="4bcebb4d-661a-4357-8715-2999a08aa140" providerId="ADAL" clId="{690D0DB3-199B-4A2A-99B7-8BD0D00980FC}" dt="2023-02-21T23:14:15.392" v="4474"/>
        <pc:sldMkLst>
          <pc:docMk/>
          <pc:sldMk cId="840385255" sldId="1273"/>
        </pc:sldMkLst>
        <pc:spChg chg="mod">
          <ac:chgData name="Ai Xin" userId="4bcebb4d-661a-4357-8715-2999a08aa140" providerId="ADAL" clId="{690D0DB3-199B-4A2A-99B7-8BD0D00980FC}" dt="2023-02-21T23:14:15.392" v="4474"/>
          <ac:spMkLst>
            <pc:docMk/>
            <pc:sldMk cId="840385255" sldId="1273"/>
            <ac:spMk id="2" creationId="{5D8DE769-5F95-96A8-DC47-75FA28711A6B}"/>
          </ac:spMkLst>
        </pc:spChg>
        <pc:spChg chg="mod">
          <ac:chgData name="Ai Xin" userId="4bcebb4d-661a-4357-8715-2999a08aa140" providerId="ADAL" clId="{690D0DB3-199B-4A2A-99B7-8BD0D00980FC}" dt="2023-02-13T05:59:16.901" v="1172"/>
          <ac:spMkLst>
            <pc:docMk/>
            <pc:sldMk cId="840385255" sldId="1273"/>
            <ac:spMk id="3" creationId="{6C695105-5346-82A8-E95E-AB8E90082377}"/>
          </ac:spMkLst>
        </pc:spChg>
      </pc:sldChg>
      <pc:sldChg chg="modSp add del mod">
        <pc:chgData name="Ai Xin" userId="4bcebb4d-661a-4357-8715-2999a08aa140" providerId="ADAL" clId="{690D0DB3-199B-4A2A-99B7-8BD0D00980FC}" dt="2023-02-13T09:54:13.815" v="2463" actId="47"/>
        <pc:sldMkLst>
          <pc:docMk/>
          <pc:sldMk cId="3990527927" sldId="1274"/>
        </pc:sldMkLst>
        <pc:spChg chg="mod">
          <ac:chgData name="Ai Xin" userId="4bcebb4d-661a-4357-8715-2999a08aa140" providerId="ADAL" clId="{690D0DB3-199B-4A2A-99B7-8BD0D00980FC}" dt="2023-02-13T06:08:36.931" v="1247" actId="20577"/>
          <ac:spMkLst>
            <pc:docMk/>
            <pc:sldMk cId="3990527927" sldId="1274"/>
            <ac:spMk id="5" creationId="{5144881D-9822-764D-9B91-17C203DFF684}"/>
          </ac:spMkLst>
        </pc:spChg>
      </pc:sldChg>
      <pc:sldChg chg="addSp delSp modSp new mod">
        <pc:chgData name="Ai Xin" userId="4bcebb4d-661a-4357-8715-2999a08aa140" providerId="ADAL" clId="{690D0DB3-199B-4A2A-99B7-8BD0D00980FC}" dt="2023-02-20T03:51:34.110" v="3989" actId="313"/>
        <pc:sldMkLst>
          <pc:docMk/>
          <pc:sldMk cId="605118886" sldId="1275"/>
        </pc:sldMkLst>
        <pc:spChg chg="del mod">
          <ac:chgData name="Ai Xin" userId="4bcebb4d-661a-4357-8715-2999a08aa140" providerId="ADAL" clId="{690D0DB3-199B-4A2A-99B7-8BD0D00980FC}" dt="2023-02-13T06:19:01.001" v="1562" actId="21"/>
          <ac:spMkLst>
            <pc:docMk/>
            <pc:sldMk cId="605118886" sldId="1275"/>
            <ac:spMk id="2" creationId="{E7DCE0F2-2417-A6D3-2997-53FE9BE12995}"/>
          </ac:spMkLst>
        </pc:spChg>
        <pc:spChg chg="mod">
          <ac:chgData name="Ai Xin" userId="4bcebb4d-661a-4357-8715-2999a08aa140" providerId="ADAL" clId="{690D0DB3-199B-4A2A-99B7-8BD0D00980FC}" dt="2023-02-13T06:09:24.973" v="1268"/>
          <ac:spMkLst>
            <pc:docMk/>
            <pc:sldMk cId="605118886" sldId="1275"/>
            <ac:spMk id="3" creationId="{B836A266-0BFD-672A-D0A7-411DB1AFF325}"/>
          </ac:spMkLst>
        </pc:spChg>
        <pc:spChg chg="add del mod">
          <ac:chgData name="Ai Xin" userId="4bcebb4d-661a-4357-8715-2999a08aa140" providerId="ADAL" clId="{690D0DB3-199B-4A2A-99B7-8BD0D00980FC}" dt="2023-02-13T06:19:05.807" v="1564" actId="478"/>
          <ac:spMkLst>
            <pc:docMk/>
            <pc:sldMk cId="605118886" sldId="1275"/>
            <ac:spMk id="9" creationId="{B5C0CA65-D420-BF59-BC7D-42480679BEFC}"/>
          </ac:spMkLst>
        </pc:spChg>
        <pc:spChg chg="add mod">
          <ac:chgData name="Ai Xin" userId="4bcebb4d-661a-4357-8715-2999a08aa140" providerId="ADAL" clId="{690D0DB3-199B-4A2A-99B7-8BD0D00980FC}" dt="2023-02-20T03:51:34.110" v="3989" actId="313"/>
          <ac:spMkLst>
            <pc:docMk/>
            <pc:sldMk cId="605118886" sldId="1275"/>
            <ac:spMk id="10" creationId="{117E59C3-E61B-11E0-DEA3-CFA13208FEF2}"/>
          </ac:spMkLst>
        </pc:spChg>
        <pc:picChg chg="add del mod">
          <ac:chgData name="Ai Xin" userId="4bcebb4d-661a-4357-8715-2999a08aa140" providerId="ADAL" clId="{690D0DB3-199B-4A2A-99B7-8BD0D00980FC}" dt="2023-02-13T06:18:44.925" v="1556" actId="21"/>
          <ac:picMkLst>
            <pc:docMk/>
            <pc:sldMk cId="605118886" sldId="1275"/>
            <ac:picMk id="6" creationId="{432D74E9-23F2-ABB8-A36F-2020BB2C9988}"/>
          </ac:picMkLst>
        </pc:picChg>
        <pc:picChg chg="add mod">
          <ac:chgData name="Ai Xin" userId="4bcebb4d-661a-4357-8715-2999a08aa140" providerId="ADAL" clId="{690D0DB3-199B-4A2A-99B7-8BD0D00980FC}" dt="2023-02-20T03:50:48.098" v="3920" actId="1076"/>
          <ac:picMkLst>
            <pc:docMk/>
            <pc:sldMk cId="605118886" sldId="1275"/>
            <ac:picMk id="7" creationId="{4C1881EE-1BC4-1EC8-ED05-6854DC7285A3}"/>
          </ac:picMkLst>
        </pc:picChg>
      </pc:sldChg>
      <pc:sldChg chg="addSp delSp modSp new mod modNotesTx">
        <pc:chgData name="Ai Xin" userId="4bcebb4d-661a-4357-8715-2999a08aa140" providerId="ADAL" clId="{690D0DB3-199B-4A2A-99B7-8BD0D00980FC}" dt="2023-02-13T06:33:23.082" v="1693"/>
        <pc:sldMkLst>
          <pc:docMk/>
          <pc:sldMk cId="1759016688" sldId="1276"/>
        </pc:sldMkLst>
        <pc:spChg chg="mod">
          <ac:chgData name="Ai Xin" userId="4bcebb4d-661a-4357-8715-2999a08aa140" providerId="ADAL" clId="{690D0DB3-199B-4A2A-99B7-8BD0D00980FC}" dt="2023-02-13T06:23:53.446" v="1678" actId="6549"/>
          <ac:spMkLst>
            <pc:docMk/>
            <pc:sldMk cId="1759016688" sldId="1276"/>
            <ac:spMk id="2" creationId="{CD4B9388-96AA-1959-B788-FE040D35A10B}"/>
          </ac:spMkLst>
        </pc:spChg>
        <pc:spChg chg="mod">
          <ac:chgData name="Ai Xin" userId="4bcebb4d-661a-4357-8715-2999a08aa140" providerId="ADAL" clId="{690D0DB3-199B-4A2A-99B7-8BD0D00980FC}" dt="2023-02-13T06:21:19.300" v="1653"/>
          <ac:spMkLst>
            <pc:docMk/>
            <pc:sldMk cId="1759016688" sldId="1276"/>
            <ac:spMk id="3" creationId="{9DCA3545-56FD-E6DC-BF60-37E047EC0716}"/>
          </ac:spMkLst>
        </pc:spChg>
        <pc:picChg chg="add del mod">
          <ac:chgData name="Ai Xin" userId="4bcebb4d-661a-4357-8715-2999a08aa140" providerId="ADAL" clId="{690D0DB3-199B-4A2A-99B7-8BD0D00980FC}" dt="2023-02-13T06:24:17.047" v="1683" actId="478"/>
          <ac:picMkLst>
            <pc:docMk/>
            <pc:sldMk cId="1759016688" sldId="1276"/>
            <ac:picMk id="6" creationId="{57DC19BC-E2F5-26F3-4B21-0AC5F116C70C}"/>
          </ac:picMkLst>
        </pc:picChg>
        <pc:picChg chg="add mod">
          <ac:chgData name="Ai Xin" userId="4bcebb4d-661a-4357-8715-2999a08aa140" providerId="ADAL" clId="{690D0DB3-199B-4A2A-99B7-8BD0D00980FC}" dt="2023-02-13T06:24:34.155" v="1686" actId="1076"/>
          <ac:picMkLst>
            <pc:docMk/>
            <pc:sldMk cId="1759016688" sldId="1276"/>
            <ac:picMk id="8" creationId="{70307B70-9DE8-A8A4-B9A8-87F30DEBE3C8}"/>
          </ac:picMkLst>
        </pc:picChg>
      </pc:sldChg>
      <pc:sldChg chg="addSp delSp modSp new mod">
        <pc:chgData name="Ai Xin" userId="4bcebb4d-661a-4357-8715-2999a08aa140" providerId="ADAL" clId="{690D0DB3-199B-4A2A-99B7-8BD0D00980FC}" dt="2023-02-13T06:26:19.444" v="1692" actId="1076"/>
        <pc:sldMkLst>
          <pc:docMk/>
          <pc:sldMk cId="2063285168" sldId="1277"/>
        </pc:sldMkLst>
        <pc:spChg chg="del">
          <ac:chgData name="Ai Xin" userId="4bcebb4d-661a-4357-8715-2999a08aa140" providerId="ADAL" clId="{690D0DB3-199B-4A2A-99B7-8BD0D00980FC}" dt="2023-02-13T06:26:15.412" v="1691" actId="22"/>
          <ac:spMkLst>
            <pc:docMk/>
            <pc:sldMk cId="2063285168" sldId="1277"/>
            <ac:spMk id="2" creationId="{5D5D0D0E-7281-F5F6-2F07-2792B1E927A0}"/>
          </ac:spMkLst>
        </pc:spChg>
        <pc:spChg chg="mod">
          <ac:chgData name="Ai Xin" userId="4bcebb4d-661a-4357-8715-2999a08aa140" providerId="ADAL" clId="{690D0DB3-199B-4A2A-99B7-8BD0D00980FC}" dt="2023-02-13T06:25:41.154" v="1690"/>
          <ac:spMkLst>
            <pc:docMk/>
            <pc:sldMk cId="2063285168" sldId="1277"/>
            <ac:spMk id="3" creationId="{0B0216BE-6635-1803-23C9-7EBED24605D4}"/>
          </ac:spMkLst>
        </pc:spChg>
        <pc:picChg chg="add mod ord">
          <ac:chgData name="Ai Xin" userId="4bcebb4d-661a-4357-8715-2999a08aa140" providerId="ADAL" clId="{690D0DB3-199B-4A2A-99B7-8BD0D00980FC}" dt="2023-02-13T06:26:19.444" v="1692" actId="1076"/>
          <ac:picMkLst>
            <pc:docMk/>
            <pc:sldMk cId="2063285168" sldId="1277"/>
            <ac:picMk id="6" creationId="{E160CFFC-3EEC-E89F-E963-DFE1CF15DB1B}"/>
          </ac:picMkLst>
        </pc:picChg>
      </pc:sldChg>
      <pc:sldChg chg="modSp new mod">
        <pc:chgData name="Ai Xin" userId="4bcebb4d-661a-4357-8715-2999a08aa140" providerId="ADAL" clId="{690D0DB3-199B-4A2A-99B7-8BD0D00980FC}" dt="2023-02-13T07:41:54.454" v="1821"/>
        <pc:sldMkLst>
          <pc:docMk/>
          <pc:sldMk cId="375644956" sldId="1278"/>
        </pc:sldMkLst>
        <pc:spChg chg="mod">
          <ac:chgData name="Ai Xin" userId="4bcebb4d-661a-4357-8715-2999a08aa140" providerId="ADAL" clId="{690D0DB3-199B-4A2A-99B7-8BD0D00980FC}" dt="2023-02-13T07:41:54.454" v="1821"/>
          <ac:spMkLst>
            <pc:docMk/>
            <pc:sldMk cId="375644956" sldId="1278"/>
            <ac:spMk id="2" creationId="{A76C123F-DAB6-5935-3DB8-D491D06C0292}"/>
          </ac:spMkLst>
        </pc:spChg>
        <pc:spChg chg="mod">
          <ac:chgData name="Ai Xin" userId="4bcebb4d-661a-4357-8715-2999a08aa140" providerId="ADAL" clId="{690D0DB3-199B-4A2A-99B7-8BD0D00980FC}" dt="2023-02-13T07:37:17.647" v="1697"/>
          <ac:spMkLst>
            <pc:docMk/>
            <pc:sldMk cId="375644956" sldId="1278"/>
            <ac:spMk id="3" creationId="{AC538CCA-F6B2-3025-2FD6-9E328E5D17EA}"/>
          </ac:spMkLst>
        </pc:spChg>
      </pc:sldChg>
      <pc:sldChg chg="addSp delSp modSp new mod modNotesTx">
        <pc:chgData name="Ai Xin" userId="4bcebb4d-661a-4357-8715-2999a08aa140" providerId="ADAL" clId="{690D0DB3-199B-4A2A-99B7-8BD0D00980FC}" dt="2023-02-13T07:43:46.211" v="1889" actId="20577"/>
        <pc:sldMkLst>
          <pc:docMk/>
          <pc:sldMk cId="2245962452" sldId="1279"/>
        </pc:sldMkLst>
        <pc:spChg chg="add del">
          <ac:chgData name="Ai Xin" userId="4bcebb4d-661a-4357-8715-2999a08aa140" providerId="ADAL" clId="{690D0DB3-199B-4A2A-99B7-8BD0D00980FC}" dt="2023-02-13T07:43:24.419" v="1874" actId="478"/>
          <ac:spMkLst>
            <pc:docMk/>
            <pc:sldMk cId="2245962452" sldId="1279"/>
            <ac:spMk id="2" creationId="{6AE18BAD-4578-2FD9-BF1C-99E354A1DE51}"/>
          </ac:spMkLst>
        </pc:spChg>
        <pc:spChg chg="add del mod">
          <ac:chgData name="Ai Xin" userId="4bcebb4d-661a-4357-8715-2999a08aa140" providerId="ADAL" clId="{690D0DB3-199B-4A2A-99B7-8BD0D00980FC}" dt="2023-02-13T07:43:00.551" v="1871" actId="20577"/>
          <ac:spMkLst>
            <pc:docMk/>
            <pc:sldMk cId="2245962452" sldId="1279"/>
            <ac:spMk id="3" creationId="{86FBEB0E-711A-E642-3161-B050EBB38B65}"/>
          </ac:spMkLst>
        </pc:spChg>
        <pc:spChg chg="add mod">
          <ac:chgData name="Ai Xin" userId="4bcebb4d-661a-4357-8715-2999a08aa140" providerId="ADAL" clId="{690D0DB3-199B-4A2A-99B7-8BD0D00980FC}" dt="2023-02-13T07:43:46.211" v="1889" actId="20577"/>
          <ac:spMkLst>
            <pc:docMk/>
            <pc:sldMk cId="2245962452" sldId="1279"/>
            <ac:spMk id="8" creationId="{7FD6AA6A-6350-A143-B48C-AA732FB9844B}"/>
          </ac:spMkLst>
        </pc:spChg>
        <pc:picChg chg="add mod">
          <ac:chgData name="Ai Xin" userId="4bcebb4d-661a-4357-8715-2999a08aa140" providerId="ADAL" clId="{690D0DB3-199B-4A2A-99B7-8BD0D00980FC}" dt="2023-02-13T07:43:05.029" v="1872" actId="1076"/>
          <ac:picMkLst>
            <pc:docMk/>
            <pc:sldMk cId="2245962452" sldId="1279"/>
            <ac:picMk id="6" creationId="{2EC14DE5-AEE7-DA2D-C1CA-C637D085F20B}"/>
          </ac:picMkLst>
        </pc:picChg>
      </pc:sldChg>
      <pc:sldChg chg="addSp delSp modSp new mod">
        <pc:chgData name="Ai Xin" userId="4bcebb4d-661a-4357-8715-2999a08aa140" providerId="ADAL" clId="{690D0DB3-199B-4A2A-99B7-8BD0D00980FC}" dt="2023-02-13T07:46:05.110" v="1894"/>
        <pc:sldMkLst>
          <pc:docMk/>
          <pc:sldMk cId="2211195910" sldId="1280"/>
        </pc:sldMkLst>
        <pc:spChg chg="del">
          <ac:chgData name="Ai Xin" userId="4bcebb4d-661a-4357-8715-2999a08aa140" providerId="ADAL" clId="{690D0DB3-199B-4A2A-99B7-8BD0D00980FC}" dt="2023-02-13T07:45:52.005" v="1891" actId="22"/>
          <ac:spMkLst>
            <pc:docMk/>
            <pc:sldMk cId="2211195910" sldId="1280"/>
            <ac:spMk id="2" creationId="{FE6192E9-5831-CDC7-7480-E6538695EB17}"/>
          </ac:spMkLst>
        </pc:spChg>
        <pc:spChg chg="mod">
          <ac:chgData name="Ai Xin" userId="4bcebb4d-661a-4357-8715-2999a08aa140" providerId="ADAL" clId="{690D0DB3-199B-4A2A-99B7-8BD0D00980FC}" dt="2023-02-13T07:46:05.110" v="1894"/>
          <ac:spMkLst>
            <pc:docMk/>
            <pc:sldMk cId="2211195910" sldId="1280"/>
            <ac:spMk id="3" creationId="{BCC19F29-183E-EECA-67FF-4F9816865FE4}"/>
          </ac:spMkLst>
        </pc:spChg>
        <pc:picChg chg="add mod ord">
          <ac:chgData name="Ai Xin" userId="4bcebb4d-661a-4357-8715-2999a08aa140" providerId="ADAL" clId="{690D0DB3-199B-4A2A-99B7-8BD0D00980FC}" dt="2023-02-13T07:45:52.005" v="1891" actId="22"/>
          <ac:picMkLst>
            <pc:docMk/>
            <pc:sldMk cId="2211195910" sldId="1280"/>
            <ac:picMk id="6" creationId="{15BA6CCF-0689-C3E3-FC9E-51F9BCB60D49}"/>
          </ac:picMkLst>
        </pc:picChg>
      </pc:sldChg>
      <pc:sldChg chg="modSp new mod">
        <pc:chgData name="Ai Xin" userId="4bcebb4d-661a-4357-8715-2999a08aa140" providerId="ADAL" clId="{690D0DB3-199B-4A2A-99B7-8BD0D00980FC}" dt="2023-02-22T10:13:44.264" v="4620" actId="27636"/>
        <pc:sldMkLst>
          <pc:docMk/>
          <pc:sldMk cId="3097184358" sldId="1281"/>
        </pc:sldMkLst>
        <pc:spChg chg="mod">
          <ac:chgData name="Ai Xin" userId="4bcebb4d-661a-4357-8715-2999a08aa140" providerId="ADAL" clId="{690D0DB3-199B-4A2A-99B7-8BD0D00980FC}" dt="2023-02-22T10:13:44.264" v="4620" actId="27636"/>
          <ac:spMkLst>
            <pc:docMk/>
            <pc:sldMk cId="3097184358" sldId="1281"/>
            <ac:spMk id="2" creationId="{473352EF-9B30-E0FB-3574-BFDBCE24188F}"/>
          </ac:spMkLst>
        </pc:spChg>
        <pc:spChg chg="mod">
          <ac:chgData name="Ai Xin" userId="4bcebb4d-661a-4357-8715-2999a08aa140" providerId="ADAL" clId="{690D0DB3-199B-4A2A-99B7-8BD0D00980FC}" dt="2023-02-13T09:03:56.881" v="1924" actId="20577"/>
          <ac:spMkLst>
            <pc:docMk/>
            <pc:sldMk cId="3097184358" sldId="1281"/>
            <ac:spMk id="3" creationId="{3189E736-9144-3EA8-B9C8-728EF82783B8}"/>
          </ac:spMkLst>
        </pc:spChg>
      </pc:sldChg>
      <pc:sldChg chg="addSp delSp modSp new mod">
        <pc:chgData name="Ai Xin" userId="4bcebb4d-661a-4357-8715-2999a08aa140" providerId="ADAL" clId="{690D0DB3-199B-4A2A-99B7-8BD0D00980FC}" dt="2023-02-13T09:14:06.327" v="2192"/>
        <pc:sldMkLst>
          <pc:docMk/>
          <pc:sldMk cId="2127681826" sldId="1282"/>
        </pc:sldMkLst>
        <pc:spChg chg="del">
          <ac:chgData name="Ai Xin" userId="4bcebb4d-661a-4357-8715-2999a08aa140" providerId="ADAL" clId="{690D0DB3-199B-4A2A-99B7-8BD0D00980FC}" dt="2023-02-13T09:13:55.481" v="2187" actId="22"/>
          <ac:spMkLst>
            <pc:docMk/>
            <pc:sldMk cId="2127681826" sldId="1282"/>
            <ac:spMk id="2" creationId="{53A77D98-9D42-D4A7-5A72-7E8A85FE949E}"/>
          </ac:spMkLst>
        </pc:spChg>
        <pc:spChg chg="mod">
          <ac:chgData name="Ai Xin" userId="4bcebb4d-661a-4357-8715-2999a08aa140" providerId="ADAL" clId="{690D0DB3-199B-4A2A-99B7-8BD0D00980FC}" dt="2023-02-13T09:14:06.327" v="2192"/>
          <ac:spMkLst>
            <pc:docMk/>
            <pc:sldMk cId="2127681826" sldId="1282"/>
            <ac:spMk id="3" creationId="{9430788E-F9D7-5FB0-99DB-0F9E6135A295}"/>
          </ac:spMkLst>
        </pc:spChg>
        <pc:picChg chg="add mod ord">
          <ac:chgData name="Ai Xin" userId="4bcebb4d-661a-4357-8715-2999a08aa140" providerId="ADAL" clId="{690D0DB3-199B-4A2A-99B7-8BD0D00980FC}" dt="2023-02-13T09:13:55.481" v="2187" actId="22"/>
          <ac:picMkLst>
            <pc:docMk/>
            <pc:sldMk cId="2127681826" sldId="1282"/>
            <ac:picMk id="6" creationId="{E7C91F40-10B7-324E-ABAD-303BC4A50C1A}"/>
          </ac:picMkLst>
        </pc:picChg>
      </pc:sldChg>
      <pc:sldChg chg="addSp modSp new mod">
        <pc:chgData name="Ai Xin" userId="4bcebb4d-661a-4357-8715-2999a08aa140" providerId="ADAL" clId="{690D0DB3-199B-4A2A-99B7-8BD0D00980FC}" dt="2023-02-13T09:23:44.126" v="2319" actId="1076"/>
        <pc:sldMkLst>
          <pc:docMk/>
          <pc:sldMk cId="2426050583" sldId="1283"/>
        </pc:sldMkLst>
        <pc:spChg chg="mod">
          <ac:chgData name="Ai Xin" userId="4bcebb4d-661a-4357-8715-2999a08aa140" providerId="ADAL" clId="{690D0DB3-199B-4A2A-99B7-8BD0D00980FC}" dt="2023-02-13T09:23:14.975" v="2316" actId="20577"/>
          <ac:spMkLst>
            <pc:docMk/>
            <pc:sldMk cId="2426050583" sldId="1283"/>
            <ac:spMk id="2" creationId="{D8BCECB3-DF8D-CE6C-E777-0F31A92234B3}"/>
          </ac:spMkLst>
        </pc:spChg>
        <pc:spChg chg="mod">
          <ac:chgData name="Ai Xin" userId="4bcebb4d-661a-4357-8715-2999a08aa140" providerId="ADAL" clId="{690D0DB3-199B-4A2A-99B7-8BD0D00980FC}" dt="2023-02-13T09:15:59.970" v="2196"/>
          <ac:spMkLst>
            <pc:docMk/>
            <pc:sldMk cId="2426050583" sldId="1283"/>
            <ac:spMk id="3" creationId="{1A385B65-5BDC-1F7D-8D82-00D9C587F632}"/>
          </ac:spMkLst>
        </pc:spChg>
        <pc:picChg chg="add mod">
          <ac:chgData name="Ai Xin" userId="4bcebb4d-661a-4357-8715-2999a08aa140" providerId="ADAL" clId="{690D0DB3-199B-4A2A-99B7-8BD0D00980FC}" dt="2023-02-13T09:23:08.989" v="2313" actId="1076"/>
          <ac:picMkLst>
            <pc:docMk/>
            <pc:sldMk cId="2426050583" sldId="1283"/>
            <ac:picMk id="6" creationId="{E12E3EFF-8E37-0416-8AD5-07EC697DA3FB}"/>
          </ac:picMkLst>
        </pc:picChg>
        <pc:picChg chg="add mod">
          <ac:chgData name="Ai Xin" userId="4bcebb4d-661a-4357-8715-2999a08aa140" providerId="ADAL" clId="{690D0DB3-199B-4A2A-99B7-8BD0D00980FC}" dt="2023-02-13T09:23:13.533" v="2315" actId="1076"/>
          <ac:picMkLst>
            <pc:docMk/>
            <pc:sldMk cId="2426050583" sldId="1283"/>
            <ac:picMk id="8" creationId="{86F62E9E-F151-07FD-F3A1-3925223C3FC1}"/>
          </ac:picMkLst>
        </pc:picChg>
        <pc:picChg chg="add mod">
          <ac:chgData name="Ai Xin" userId="4bcebb4d-661a-4357-8715-2999a08aa140" providerId="ADAL" clId="{690D0DB3-199B-4A2A-99B7-8BD0D00980FC}" dt="2023-02-13T09:23:44.126" v="2319" actId="1076"/>
          <ac:picMkLst>
            <pc:docMk/>
            <pc:sldMk cId="2426050583" sldId="1283"/>
            <ac:picMk id="10" creationId="{B485FD9F-EF6E-CF79-12BE-A3015EACAAE5}"/>
          </ac:picMkLst>
        </pc:picChg>
      </pc:sldChg>
      <pc:sldChg chg="addSp modSp new mod">
        <pc:chgData name="Ai Xin" userId="4bcebb4d-661a-4357-8715-2999a08aa140" providerId="ADAL" clId="{690D0DB3-199B-4A2A-99B7-8BD0D00980FC}" dt="2023-02-13T09:36:24.125" v="2329" actId="1076"/>
        <pc:sldMkLst>
          <pc:docMk/>
          <pc:sldMk cId="863648388" sldId="1284"/>
        </pc:sldMkLst>
        <pc:spChg chg="mod">
          <ac:chgData name="Ai Xin" userId="4bcebb4d-661a-4357-8715-2999a08aa140" providerId="ADAL" clId="{690D0DB3-199B-4A2A-99B7-8BD0D00980FC}" dt="2023-02-13T09:24:26.145" v="2324"/>
          <ac:spMkLst>
            <pc:docMk/>
            <pc:sldMk cId="863648388" sldId="1284"/>
            <ac:spMk id="2" creationId="{40155087-5C7C-CBBD-E46F-7207AD5F6F31}"/>
          </ac:spMkLst>
        </pc:spChg>
        <pc:spChg chg="mod">
          <ac:chgData name="Ai Xin" userId="4bcebb4d-661a-4357-8715-2999a08aa140" providerId="ADAL" clId="{690D0DB3-199B-4A2A-99B7-8BD0D00980FC}" dt="2023-02-13T09:24:16.132" v="2321"/>
          <ac:spMkLst>
            <pc:docMk/>
            <pc:sldMk cId="863648388" sldId="1284"/>
            <ac:spMk id="3" creationId="{2BC2818E-D213-EC09-F797-34A0B5AD876E}"/>
          </ac:spMkLst>
        </pc:spChg>
        <pc:picChg chg="add mod">
          <ac:chgData name="Ai Xin" userId="4bcebb4d-661a-4357-8715-2999a08aa140" providerId="ADAL" clId="{690D0DB3-199B-4A2A-99B7-8BD0D00980FC}" dt="2023-02-13T09:35:55.388" v="2326" actId="1076"/>
          <ac:picMkLst>
            <pc:docMk/>
            <pc:sldMk cId="863648388" sldId="1284"/>
            <ac:picMk id="6" creationId="{1E51EDE1-700C-610C-8E2C-C3C98F8839D8}"/>
          </ac:picMkLst>
        </pc:picChg>
        <pc:picChg chg="add mod">
          <ac:chgData name="Ai Xin" userId="4bcebb4d-661a-4357-8715-2999a08aa140" providerId="ADAL" clId="{690D0DB3-199B-4A2A-99B7-8BD0D00980FC}" dt="2023-02-13T09:36:24.125" v="2329" actId="1076"/>
          <ac:picMkLst>
            <pc:docMk/>
            <pc:sldMk cId="863648388" sldId="1284"/>
            <ac:picMk id="8" creationId="{47D9B95B-89CC-1F3B-61E7-6D0CFFF1EA02}"/>
          </ac:picMkLst>
        </pc:picChg>
      </pc:sldChg>
      <pc:sldChg chg="addSp delSp modSp new mod modClrScheme chgLayout">
        <pc:chgData name="Ai Xin" userId="4bcebb4d-661a-4357-8715-2999a08aa140" providerId="ADAL" clId="{690D0DB3-199B-4A2A-99B7-8BD0D00980FC}" dt="2023-02-13T09:37:19.692" v="2336" actId="1076"/>
        <pc:sldMkLst>
          <pc:docMk/>
          <pc:sldMk cId="1589523929" sldId="1285"/>
        </pc:sldMkLst>
        <pc:spChg chg="del">
          <ac:chgData name="Ai Xin" userId="4bcebb4d-661a-4357-8715-2999a08aa140" providerId="ADAL" clId="{690D0DB3-199B-4A2A-99B7-8BD0D00980FC}" dt="2023-02-13T09:36:32.871" v="2331" actId="700"/>
          <ac:spMkLst>
            <pc:docMk/>
            <pc:sldMk cId="1589523929" sldId="1285"/>
            <ac:spMk id="2" creationId="{DA75B1A0-1DDC-6CF2-B8F3-9DFF3A7F2072}"/>
          </ac:spMkLst>
        </pc:spChg>
        <pc:spChg chg="del">
          <ac:chgData name="Ai Xin" userId="4bcebb4d-661a-4357-8715-2999a08aa140" providerId="ADAL" clId="{690D0DB3-199B-4A2A-99B7-8BD0D00980FC}" dt="2023-02-13T09:36:32.871" v="2331" actId="700"/>
          <ac:spMkLst>
            <pc:docMk/>
            <pc:sldMk cId="1589523929" sldId="1285"/>
            <ac:spMk id="3" creationId="{A439BE44-BDA3-1B8B-4477-78B3E3A9AFAA}"/>
          </ac:spMkLst>
        </pc:spChg>
        <pc:spChg chg="mod ord">
          <ac:chgData name="Ai Xin" userId="4bcebb4d-661a-4357-8715-2999a08aa140" providerId="ADAL" clId="{690D0DB3-199B-4A2A-99B7-8BD0D00980FC}" dt="2023-02-13T09:36:32.871" v="2331" actId="700"/>
          <ac:spMkLst>
            <pc:docMk/>
            <pc:sldMk cId="1589523929" sldId="1285"/>
            <ac:spMk id="4" creationId="{5C1C80F7-4E31-11E1-05C0-1103A27F37B4}"/>
          </ac:spMkLst>
        </pc:spChg>
        <pc:picChg chg="add mod">
          <ac:chgData name="Ai Xin" userId="4bcebb4d-661a-4357-8715-2999a08aa140" providerId="ADAL" clId="{690D0DB3-199B-4A2A-99B7-8BD0D00980FC}" dt="2023-02-13T09:36:49.100" v="2333" actId="1076"/>
          <ac:picMkLst>
            <pc:docMk/>
            <pc:sldMk cId="1589523929" sldId="1285"/>
            <ac:picMk id="6" creationId="{9D865827-4CCE-CA41-28A1-4EF2D18D2C60}"/>
          </ac:picMkLst>
        </pc:picChg>
        <pc:picChg chg="add mod">
          <ac:chgData name="Ai Xin" userId="4bcebb4d-661a-4357-8715-2999a08aa140" providerId="ADAL" clId="{690D0DB3-199B-4A2A-99B7-8BD0D00980FC}" dt="2023-02-13T09:37:19.692" v="2336" actId="1076"/>
          <ac:picMkLst>
            <pc:docMk/>
            <pc:sldMk cId="1589523929" sldId="1285"/>
            <ac:picMk id="8" creationId="{8D0C4E24-7300-20F0-631C-6EE041C8E739}"/>
          </ac:picMkLst>
        </pc:picChg>
      </pc:sldChg>
      <pc:sldChg chg="addSp delSp modSp new mod modClrScheme chgLayout">
        <pc:chgData name="Ai Xin" userId="4bcebb4d-661a-4357-8715-2999a08aa140" providerId="ADAL" clId="{690D0DB3-199B-4A2A-99B7-8BD0D00980FC}" dt="2023-02-13T09:39:43.015" v="2400"/>
        <pc:sldMkLst>
          <pc:docMk/>
          <pc:sldMk cId="4116561537" sldId="1286"/>
        </pc:sldMkLst>
        <pc:spChg chg="mod ord">
          <ac:chgData name="Ai Xin" userId="4bcebb4d-661a-4357-8715-2999a08aa140" providerId="ADAL" clId="{690D0DB3-199B-4A2A-99B7-8BD0D00980FC}" dt="2023-02-13T09:39:30.682" v="2393" actId="700"/>
          <ac:spMkLst>
            <pc:docMk/>
            <pc:sldMk cId="4116561537" sldId="1286"/>
            <ac:spMk id="2" creationId="{FE0BCD8E-A390-F6C1-F5FC-CA4C59D5AAE1}"/>
          </ac:spMkLst>
        </pc:spChg>
        <pc:spChg chg="add del mod">
          <ac:chgData name="Ai Xin" userId="4bcebb4d-661a-4357-8715-2999a08aa140" providerId="ADAL" clId="{690D0DB3-199B-4A2A-99B7-8BD0D00980FC}" dt="2023-02-13T09:39:43.015" v="2400"/>
          <ac:spMkLst>
            <pc:docMk/>
            <pc:sldMk cId="4116561537" sldId="1286"/>
            <ac:spMk id="6" creationId="{2216CB5C-A6A5-82D7-208D-4CBB7FC1AA4A}"/>
          </ac:spMkLst>
        </pc:spChg>
        <pc:spChg chg="add mod ord">
          <ac:chgData name="Ai Xin" userId="4bcebb4d-661a-4357-8715-2999a08aa140" providerId="ADAL" clId="{690D0DB3-199B-4A2A-99B7-8BD0D00980FC}" dt="2023-02-13T09:39:30.682" v="2393" actId="700"/>
          <ac:spMkLst>
            <pc:docMk/>
            <pc:sldMk cId="4116561537" sldId="1286"/>
            <ac:spMk id="7" creationId="{7DFEC582-300A-6C2D-3B8D-E92E13985C16}"/>
          </ac:spMkLst>
        </pc:spChg>
        <pc:spChg chg="add mod ord">
          <ac:chgData name="Ai Xin" userId="4bcebb4d-661a-4357-8715-2999a08aa140" providerId="ADAL" clId="{690D0DB3-199B-4A2A-99B7-8BD0D00980FC}" dt="2023-02-13T09:39:40.059" v="2397"/>
          <ac:spMkLst>
            <pc:docMk/>
            <pc:sldMk cId="4116561537" sldId="1286"/>
            <ac:spMk id="8" creationId="{FB51C93F-6D97-E448-ED21-97E711458E48}"/>
          </ac:spMkLst>
        </pc:spChg>
        <pc:picChg chg="add mod">
          <ac:chgData name="Ai Xin" userId="4bcebb4d-661a-4357-8715-2999a08aa140" providerId="ADAL" clId="{690D0DB3-199B-4A2A-99B7-8BD0D00980FC}" dt="2023-02-13T09:39:41.469" v="2398" actId="1076"/>
          <ac:picMkLst>
            <pc:docMk/>
            <pc:sldMk cId="4116561537" sldId="1286"/>
            <ac:picMk id="4" creationId="{F011CBD4-B6ED-76A9-DAA1-51500D8B00F7}"/>
          </ac:picMkLst>
        </pc:picChg>
      </pc:sldChg>
      <pc:sldChg chg="addSp delSp modSp new mod modClrScheme chgLayout">
        <pc:chgData name="Ai Xin" userId="4bcebb4d-661a-4357-8715-2999a08aa140" providerId="ADAL" clId="{690D0DB3-199B-4A2A-99B7-8BD0D00980FC}" dt="2023-02-20T08:27:36.255" v="4423" actId="1076"/>
        <pc:sldMkLst>
          <pc:docMk/>
          <pc:sldMk cId="215825375" sldId="1287"/>
        </pc:sldMkLst>
        <pc:spChg chg="mod ord">
          <ac:chgData name="Ai Xin" userId="4bcebb4d-661a-4357-8715-2999a08aa140" providerId="ADAL" clId="{690D0DB3-199B-4A2A-99B7-8BD0D00980FC}" dt="2023-02-13T09:39:50.815" v="2401" actId="700"/>
          <ac:spMkLst>
            <pc:docMk/>
            <pc:sldMk cId="215825375" sldId="1287"/>
            <ac:spMk id="2" creationId="{948DFEE2-E3FE-C097-9368-37C0765F12EA}"/>
          </ac:spMkLst>
        </pc:spChg>
        <pc:spChg chg="add del mod ord">
          <ac:chgData name="Ai Xin" userId="4bcebb4d-661a-4357-8715-2999a08aa140" providerId="ADAL" clId="{690D0DB3-199B-4A2A-99B7-8BD0D00980FC}" dt="2023-02-13T09:40:40.188" v="2421" actId="478"/>
          <ac:spMkLst>
            <pc:docMk/>
            <pc:sldMk cId="215825375" sldId="1287"/>
            <ac:spMk id="3" creationId="{E57D1FA6-D896-DCCD-051C-E8C41994ABA1}"/>
          </ac:spMkLst>
        </pc:spChg>
        <pc:spChg chg="add del mod ord">
          <ac:chgData name="Ai Xin" userId="4bcebb4d-661a-4357-8715-2999a08aa140" providerId="ADAL" clId="{690D0DB3-199B-4A2A-99B7-8BD0D00980FC}" dt="2023-02-13T09:38:57.665" v="2358" actId="22"/>
          <ac:spMkLst>
            <pc:docMk/>
            <pc:sldMk cId="215825375" sldId="1287"/>
            <ac:spMk id="4" creationId="{DF232897-C26C-F2DE-61E1-B2BB23429EF8}"/>
          </ac:spMkLst>
        </pc:spChg>
        <pc:spChg chg="add mod">
          <ac:chgData name="Ai Xin" userId="4bcebb4d-661a-4357-8715-2999a08aa140" providerId="ADAL" clId="{690D0DB3-199B-4A2A-99B7-8BD0D00980FC}" dt="2023-02-13T09:40:34.420" v="2419" actId="1076"/>
          <ac:spMkLst>
            <pc:docMk/>
            <pc:sldMk cId="215825375" sldId="1287"/>
            <ac:spMk id="8" creationId="{ECC05191-3A63-BA02-A2DC-CB491E06B9CA}"/>
          </ac:spMkLst>
        </pc:spChg>
        <pc:picChg chg="add del mod">
          <ac:chgData name="Ai Xin" userId="4bcebb4d-661a-4357-8715-2999a08aa140" providerId="ADAL" clId="{690D0DB3-199B-4A2A-99B7-8BD0D00980FC}" dt="2023-02-20T08:26:13.504" v="4413" actId="478"/>
          <ac:picMkLst>
            <pc:docMk/>
            <pc:sldMk cId="215825375" sldId="1287"/>
            <ac:picMk id="4" creationId="{39802E74-EAE2-D61C-1B9F-19EA9207371B}"/>
          </ac:picMkLst>
        </pc:picChg>
        <pc:picChg chg="add del mod">
          <ac:chgData name="Ai Xin" userId="4bcebb4d-661a-4357-8715-2999a08aa140" providerId="ADAL" clId="{690D0DB3-199B-4A2A-99B7-8BD0D00980FC}" dt="2023-02-20T08:27:10.664" v="4418" actId="478"/>
          <ac:picMkLst>
            <pc:docMk/>
            <pc:sldMk cId="215825375" sldId="1287"/>
            <ac:picMk id="6" creationId="{0D1C66D5-A706-E80A-6DFA-DE9D10F0EFA7}"/>
          </ac:picMkLst>
        </pc:picChg>
        <pc:picChg chg="add del mod ord">
          <ac:chgData name="Ai Xin" userId="4bcebb4d-661a-4357-8715-2999a08aa140" providerId="ADAL" clId="{690D0DB3-199B-4A2A-99B7-8BD0D00980FC}" dt="2023-02-13T09:39:52.803" v="2402" actId="21"/>
          <ac:picMkLst>
            <pc:docMk/>
            <pc:sldMk cId="215825375" sldId="1287"/>
            <ac:picMk id="6" creationId="{EDC0838C-AB0E-BF29-614B-89A5827E99A6}"/>
          </ac:picMkLst>
        </pc:picChg>
        <pc:picChg chg="add mod">
          <ac:chgData name="Ai Xin" userId="4bcebb4d-661a-4357-8715-2999a08aa140" providerId="ADAL" clId="{690D0DB3-199B-4A2A-99B7-8BD0D00980FC}" dt="2023-02-13T09:40:37.004" v="2420" actId="1076"/>
          <ac:picMkLst>
            <pc:docMk/>
            <pc:sldMk cId="215825375" sldId="1287"/>
            <ac:picMk id="9" creationId="{D09FA32E-27DB-236B-2649-E7E7EF73F8D6}"/>
          </ac:picMkLst>
        </pc:picChg>
        <pc:picChg chg="add del mod">
          <ac:chgData name="Ai Xin" userId="4bcebb4d-661a-4357-8715-2999a08aa140" providerId="ADAL" clId="{690D0DB3-199B-4A2A-99B7-8BD0D00980FC}" dt="2023-02-20T08:27:16.339" v="4421" actId="478"/>
          <ac:picMkLst>
            <pc:docMk/>
            <pc:sldMk cId="215825375" sldId="1287"/>
            <ac:picMk id="10" creationId="{7AACD0CC-1992-BDF6-B927-EC482AD1848E}"/>
          </ac:picMkLst>
        </pc:picChg>
        <pc:picChg chg="add mod">
          <ac:chgData name="Ai Xin" userId="4bcebb4d-661a-4357-8715-2999a08aa140" providerId="ADAL" clId="{690D0DB3-199B-4A2A-99B7-8BD0D00980FC}" dt="2023-02-13T09:40:43.596" v="2422" actId="1076"/>
          <ac:picMkLst>
            <pc:docMk/>
            <pc:sldMk cId="215825375" sldId="1287"/>
            <ac:picMk id="11" creationId="{30058AE8-EDF7-1541-4909-4E4C2C43540E}"/>
          </ac:picMkLst>
        </pc:picChg>
        <pc:picChg chg="add mod">
          <ac:chgData name="Ai Xin" userId="4bcebb4d-661a-4357-8715-2999a08aa140" providerId="ADAL" clId="{690D0DB3-199B-4A2A-99B7-8BD0D00980FC}" dt="2023-02-20T08:27:36.255" v="4423" actId="1076"/>
          <ac:picMkLst>
            <pc:docMk/>
            <pc:sldMk cId="215825375" sldId="1287"/>
            <ac:picMk id="13" creationId="{B271548F-2B90-2928-C0F4-CB9B459BC0AD}"/>
          </ac:picMkLst>
        </pc:picChg>
      </pc:sldChg>
      <pc:sldChg chg="modSp add mod">
        <pc:chgData name="Ai Xin" userId="4bcebb4d-661a-4357-8715-2999a08aa140" providerId="ADAL" clId="{690D0DB3-199B-4A2A-99B7-8BD0D00980FC}" dt="2023-02-13T09:54:33.140" v="2464" actId="1076"/>
        <pc:sldMkLst>
          <pc:docMk/>
          <pc:sldMk cId="3876369665" sldId="1288"/>
        </pc:sldMkLst>
        <pc:spChg chg="mod">
          <ac:chgData name="Ai Xin" userId="4bcebb4d-661a-4357-8715-2999a08aa140" providerId="ADAL" clId="{690D0DB3-199B-4A2A-99B7-8BD0D00980FC}" dt="2023-02-13T09:54:33.140" v="2464" actId="1076"/>
          <ac:spMkLst>
            <pc:docMk/>
            <pc:sldMk cId="3876369665" sldId="1288"/>
            <ac:spMk id="11" creationId="{4B5956F3-666A-C640-B2A7-EA21592BC5A3}"/>
          </ac:spMkLst>
        </pc:spChg>
      </pc:sldChg>
      <pc:sldChg chg="modSp add del mod">
        <pc:chgData name="Ai Xin" userId="4bcebb4d-661a-4357-8715-2999a08aa140" providerId="ADAL" clId="{690D0DB3-199B-4A2A-99B7-8BD0D00980FC}" dt="2023-02-17T05:53:04.471" v="2506" actId="47"/>
        <pc:sldMkLst>
          <pc:docMk/>
          <pc:sldMk cId="1687989279" sldId="1289"/>
        </pc:sldMkLst>
        <pc:spChg chg="mod">
          <ac:chgData name="Ai Xin" userId="4bcebb4d-661a-4357-8715-2999a08aa140" providerId="ADAL" clId="{690D0DB3-199B-4A2A-99B7-8BD0D00980FC}" dt="2023-02-13T09:54:47.125" v="2467" actId="20577"/>
          <ac:spMkLst>
            <pc:docMk/>
            <pc:sldMk cId="1687989279" sldId="1289"/>
            <ac:spMk id="5" creationId="{5144881D-9822-764D-9B91-17C203DFF684}"/>
          </ac:spMkLst>
        </pc:spChg>
        <pc:spChg chg="mod">
          <ac:chgData name="Ai Xin" userId="4bcebb4d-661a-4357-8715-2999a08aa140" providerId="ADAL" clId="{690D0DB3-199B-4A2A-99B7-8BD0D00980FC}" dt="2023-02-13T09:54:44.412" v="2466" actId="1076"/>
          <ac:spMkLst>
            <pc:docMk/>
            <pc:sldMk cId="1687989279" sldId="1289"/>
            <ac:spMk id="11" creationId="{4B5956F3-666A-C640-B2A7-EA21592BC5A3}"/>
          </ac:spMkLst>
        </pc:spChg>
      </pc:sldChg>
      <pc:sldChg chg="modSp new mod">
        <pc:chgData name="Ai Xin" userId="4bcebb4d-661a-4357-8715-2999a08aa140" providerId="ADAL" clId="{690D0DB3-199B-4A2A-99B7-8BD0D00980FC}" dt="2023-02-13T09:56:41.244" v="2505" actId="20577"/>
        <pc:sldMkLst>
          <pc:docMk/>
          <pc:sldMk cId="2415250206" sldId="1290"/>
        </pc:sldMkLst>
        <pc:spChg chg="mod">
          <ac:chgData name="Ai Xin" userId="4bcebb4d-661a-4357-8715-2999a08aa140" providerId="ADAL" clId="{690D0DB3-199B-4A2A-99B7-8BD0D00980FC}" dt="2023-02-13T09:56:41.244" v="2505" actId="20577"/>
          <ac:spMkLst>
            <pc:docMk/>
            <pc:sldMk cId="2415250206" sldId="1290"/>
            <ac:spMk id="2" creationId="{8B7F88E5-7079-71E2-FEFE-44B169D0E6A1}"/>
          </ac:spMkLst>
        </pc:spChg>
        <pc:spChg chg="mod">
          <ac:chgData name="Ai Xin" userId="4bcebb4d-661a-4357-8715-2999a08aa140" providerId="ADAL" clId="{690D0DB3-199B-4A2A-99B7-8BD0D00980FC}" dt="2023-02-13T09:56:18.947" v="2486" actId="20577"/>
          <ac:spMkLst>
            <pc:docMk/>
            <pc:sldMk cId="2415250206" sldId="1290"/>
            <ac:spMk id="3" creationId="{67435898-D660-F50C-EAD1-5E3479B9C191}"/>
          </ac:spMkLst>
        </pc:spChg>
      </pc:sldChg>
      <pc:sldChg chg="del">
        <pc:chgData name="Ai Xin" userId="4bcebb4d-661a-4357-8715-2999a08aa140" providerId="ADAL" clId="{690D0DB3-199B-4A2A-99B7-8BD0D00980FC}" dt="2023-02-17T05:53:04.471" v="2506" actId="47"/>
        <pc:sldMkLst>
          <pc:docMk/>
          <pc:sldMk cId="2001820706" sldId="1295"/>
        </pc:sldMkLst>
      </pc:sldChg>
      <pc:sldChg chg="del">
        <pc:chgData name="Ai Xin" userId="4bcebb4d-661a-4357-8715-2999a08aa140" providerId="ADAL" clId="{690D0DB3-199B-4A2A-99B7-8BD0D00980FC}" dt="2023-02-17T05:53:04.471" v="2506" actId="47"/>
        <pc:sldMkLst>
          <pc:docMk/>
          <pc:sldMk cId="4042987307" sldId="1296"/>
        </pc:sldMkLst>
      </pc:sldChg>
      <pc:sldChg chg="del">
        <pc:chgData name="Ai Xin" userId="4bcebb4d-661a-4357-8715-2999a08aa140" providerId="ADAL" clId="{690D0DB3-199B-4A2A-99B7-8BD0D00980FC}" dt="2023-02-17T05:53:04.471" v="2506" actId="47"/>
        <pc:sldMkLst>
          <pc:docMk/>
          <pc:sldMk cId="4189118042" sldId="1297"/>
        </pc:sldMkLst>
      </pc:sldChg>
      <pc:sldChg chg="del">
        <pc:chgData name="Ai Xin" userId="4bcebb4d-661a-4357-8715-2999a08aa140" providerId="ADAL" clId="{690D0DB3-199B-4A2A-99B7-8BD0D00980FC}" dt="2023-02-17T05:53:04.471" v="2506" actId="47"/>
        <pc:sldMkLst>
          <pc:docMk/>
          <pc:sldMk cId="4199102808" sldId="1298"/>
        </pc:sldMkLst>
      </pc:sldChg>
      <pc:sldChg chg="del">
        <pc:chgData name="Ai Xin" userId="4bcebb4d-661a-4357-8715-2999a08aa140" providerId="ADAL" clId="{690D0DB3-199B-4A2A-99B7-8BD0D00980FC}" dt="2023-02-17T05:53:04.471" v="2506" actId="47"/>
        <pc:sldMkLst>
          <pc:docMk/>
          <pc:sldMk cId="486125571" sldId="1299"/>
        </pc:sldMkLst>
      </pc:sldChg>
      <pc:sldChg chg="del">
        <pc:chgData name="Ai Xin" userId="4bcebb4d-661a-4357-8715-2999a08aa140" providerId="ADAL" clId="{690D0DB3-199B-4A2A-99B7-8BD0D00980FC}" dt="2023-02-17T05:53:04.471" v="2506" actId="47"/>
        <pc:sldMkLst>
          <pc:docMk/>
          <pc:sldMk cId="1357595101" sldId="1300"/>
        </pc:sldMkLst>
      </pc:sldChg>
      <pc:sldChg chg="add">
        <pc:chgData name="Ai Xin" userId="4bcebb4d-661a-4357-8715-2999a08aa140" providerId="ADAL" clId="{690D0DB3-199B-4A2A-99B7-8BD0D00980FC}" dt="2023-02-22T10:13:44.196" v="4618"/>
        <pc:sldMkLst>
          <pc:docMk/>
          <pc:sldMk cId="2217533578" sldId="1300"/>
        </pc:sldMkLst>
      </pc:sldChg>
      <pc:sldChg chg="add del">
        <pc:chgData name="Ai Xin" userId="4bcebb4d-661a-4357-8715-2999a08aa140" providerId="ADAL" clId="{690D0DB3-199B-4A2A-99B7-8BD0D00980FC}" dt="2023-02-22T10:13:38.204" v="4617" actId="2696"/>
        <pc:sldMkLst>
          <pc:docMk/>
          <pc:sldMk cId="3237694633" sldId="1300"/>
        </pc:sldMkLst>
      </pc:sldChg>
      <pc:sldChg chg="add del">
        <pc:chgData name="Ai Xin" userId="4bcebb4d-661a-4357-8715-2999a08aa140" providerId="ADAL" clId="{690D0DB3-199B-4A2A-99B7-8BD0D00980FC}" dt="2023-02-22T10:13:38.204" v="4617" actId="2696"/>
        <pc:sldMkLst>
          <pc:docMk/>
          <pc:sldMk cId="2759803527" sldId="1301"/>
        </pc:sldMkLst>
      </pc:sldChg>
      <pc:sldChg chg="add">
        <pc:chgData name="Ai Xin" userId="4bcebb4d-661a-4357-8715-2999a08aa140" providerId="ADAL" clId="{690D0DB3-199B-4A2A-99B7-8BD0D00980FC}" dt="2023-02-22T10:13:44.196" v="4618"/>
        <pc:sldMkLst>
          <pc:docMk/>
          <pc:sldMk cId="3524468505" sldId="1301"/>
        </pc:sldMkLst>
      </pc:sldChg>
      <pc:sldChg chg="del">
        <pc:chgData name="Ai Xin" userId="4bcebb4d-661a-4357-8715-2999a08aa140" providerId="ADAL" clId="{690D0DB3-199B-4A2A-99B7-8BD0D00980FC}" dt="2023-02-17T05:53:04.471" v="2506" actId="47"/>
        <pc:sldMkLst>
          <pc:docMk/>
          <pc:sldMk cId="3838141972" sldId="1301"/>
        </pc:sldMkLst>
      </pc:sldChg>
      <pc:sldChg chg="addSp delSp modSp add del mod">
        <pc:chgData name="Ai Xin" userId="4bcebb4d-661a-4357-8715-2999a08aa140" providerId="ADAL" clId="{690D0DB3-199B-4A2A-99B7-8BD0D00980FC}" dt="2023-02-22T10:13:38.204" v="4617" actId="2696"/>
        <pc:sldMkLst>
          <pc:docMk/>
          <pc:sldMk cId="2022458624" sldId="1302"/>
        </pc:sldMkLst>
        <pc:picChg chg="add mod">
          <ac:chgData name="Ai Xin" userId="4bcebb4d-661a-4357-8715-2999a08aa140" providerId="ADAL" clId="{690D0DB3-199B-4A2A-99B7-8BD0D00980FC}" dt="2023-02-22T00:03:35.975" v="4546" actId="1076"/>
          <ac:picMkLst>
            <pc:docMk/>
            <pc:sldMk cId="2022458624" sldId="1302"/>
            <ac:picMk id="6" creationId="{B9ECB37A-A5D6-7C72-7F65-476C119044D2}"/>
          </ac:picMkLst>
        </pc:picChg>
        <pc:picChg chg="del">
          <ac:chgData name="Ai Xin" userId="4bcebb4d-661a-4357-8715-2999a08aa140" providerId="ADAL" clId="{690D0DB3-199B-4A2A-99B7-8BD0D00980FC}" dt="2023-02-22T00:03:17.043" v="4543" actId="478"/>
          <ac:picMkLst>
            <pc:docMk/>
            <pc:sldMk cId="2022458624" sldId="1302"/>
            <ac:picMk id="8" creationId="{51153059-3374-4F45-A551-8302A048532A}"/>
          </ac:picMkLst>
        </pc:picChg>
      </pc:sldChg>
      <pc:sldChg chg="add">
        <pc:chgData name="Ai Xin" userId="4bcebb4d-661a-4357-8715-2999a08aa140" providerId="ADAL" clId="{690D0DB3-199B-4A2A-99B7-8BD0D00980FC}" dt="2023-02-22T10:13:44.196" v="4618"/>
        <pc:sldMkLst>
          <pc:docMk/>
          <pc:sldMk cId="2950612341" sldId="1302"/>
        </pc:sldMkLst>
      </pc:sldChg>
      <pc:sldChg chg="del">
        <pc:chgData name="Ai Xin" userId="4bcebb4d-661a-4357-8715-2999a08aa140" providerId="ADAL" clId="{690D0DB3-199B-4A2A-99B7-8BD0D00980FC}" dt="2023-02-17T05:53:04.471" v="2506" actId="47"/>
        <pc:sldMkLst>
          <pc:docMk/>
          <pc:sldMk cId="3263275159" sldId="1302"/>
        </pc:sldMkLst>
      </pc:sldChg>
      <pc:sldChg chg="modSp mod">
        <pc:chgData name="Ai Xin" userId="4bcebb4d-661a-4357-8715-2999a08aa140" providerId="ADAL" clId="{690D0DB3-199B-4A2A-99B7-8BD0D00980FC}" dt="2023-02-22T10:14:26.183" v="4634" actId="1076"/>
        <pc:sldMkLst>
          <pc:docMk/>
          <pc:sldMk cId="1805413964" sldId="1303"/>
        </pc:sldMkLst>
        <pc:spChg chg="mod">
          <ac:chgData name="Ai Xin" userId="4bcebb4d-661a-4357-8715-2999a08aa140" providerId="ADAL" clId="{690D0DB3-199B-4A2A-99B7-8BD0D00980FC}" dt="2023-02-22T10:14:21.340" v="4632" actId="6549"/>
          <ac:spMkLst>
            <pc:docMk/>
            <pc:sldMk cId="1805413964" sldId="1303"/>
            <ac:spMk id="5" creationId="{5144881D-9822-764D-9B91-17C203DFF684}"/>
          </ac:spMkLst>
        </pc:spChg>
        <pc:spChg chg="mod">
          <ac:chgData name="Ai Xin" userId="4bcebb4d-661a-4357-8715-2999a08aa140" providerId="ADAL" clId="{690D0DB3-199B-4A2A-99B7-8BD0D00980FC}" dt="2023-02-22T10:14:26.183" v="4634" actId="1076"/>
          <ac:spMkLst>
            <pc:docMk/>
            <pc:sldMk cId="1805413964" sldId="1303"/>
            <ac:spMk id="11" creationId="{4B5956F3-666A-C640-B2A7-EA21592BC5A3}"/>
          </ac:spMkLst>
        </pc:spChg>
      </pc:sldChg>
      <pc:sldChg chg="modSp mod">
        <pc:chgData name="Ai Xin" userId="4bcebb4d-661a-4357-8715-2999a08aa140" providerId="ADAL" clId="{690D0DB3-199B-4A2A-99B7-8BD0D00980FC}" dt="2023-02-22T10:13:54.107" v="4625"/>
        <pc:sldMkLst>
          <pc:docMk/>
          <pc:sldMk cId="1862305434" sldId="1304"/>
        </pc:sldMkLst>
        <pc:spChg chg="mod">
          <ac:chgData name="Ai Xin" userId="4bcebb4d-661a-4357-8715-2999a08aa140" providerId="ADAL" clId="{690D0DB3-199B-4A2A-99B7-8BD0D00980FC}" dt="2023-02-22T10:13:54.107" v="4625"/>
          <ac:spMkLst>
            <pc:docMk/>
            <pc:sldMk cId="1862305434" sldId="1304"/>
            <ac:spMk id="5" creationId="{5144881D-9822-764D-9B91-17C203DFF684}"/>
          </ac:spMkLst>
        </pc:spChg>
      </pc:sldChg>
      <pc:sldChg chg="add">
        <pc:chgData name="Ai Xin" userId="4bcebb4d-661a-4357-8715-2999a08aa140" providerId="ADAL" clId="{690D0DB3-199B-4A2A-99B7-8BD0D00980FC}" dt="2023-02-17T10:23:19.758" v="3761"/>
        <pc:sldMkLst>
          <pc:docMk/>
          <pc:sldMk cId="1095270005" sldId="1305"/>
        </pc:sldMkLst>
      </pc:sldChg>
      <pc:sldChg chg="del">
        <pc:chgData name="Ai Xin" userId="4bcebb4d-661a-4357-8715-2999a08aa140" providerId="ADAL" clId="{690D0DB3-199B-4A2A-99B7-8BD0D00980FC}" dt="2023-02-17T10:22:54.965" v="3757" actId="2696"/>
        <pc:sldMkLst>
          <pc:docMk/>
          <pc:sldMk cId="4294808531" sldId="1305"/>
        </pc:sldMkLst>
      </pc:sldChg>
      <pc:sldChg chg="add">
        <pc:chgData name="Ai Xin" userId="4bcebb4d-661a-4357-8715-2999a08aa140" providerId="ADAL" clId="{690D0DB3-199B-4A2A-99B7-8BD0D00980FC}" dt="2023-02-17T10:23:19.758" v="3761"/>
        <pc:sldMkLst>
          <pc:docMk/>
          <pc:sldMk cId="867959735" sldId="1306"/>
        </pc:sldMkLst>
      </pc:sldChg>
      <pc:sldChg chg="del">
        <pc:chgData name="Ai Xin" userId="4bcebb4d-661a-4357-8715-2999a08aa140" providerId="ADAL" clId="{690D0DB3-199B-4A2A-99B7-8BD0D00980FC}" dt="2023-02-17T10:22:54.965" v="3757" actId="2696"/>
        <pc:sldMkLst>
          <pc:docMk/>
          <pc:sldMk cId="1889608077" sldId="1306"/>
        </pc:sldMkLst>
      </pc:sldChg>
      <pc:sldChg chg="addSp delSp modSp new mod ord modNotesTx">
        <pc:chgData name="Ai Xin" userId="4bcebb4d-661a-4357-8715-2999a08aa140" providerId="ADAL" clId="{690D0DB3-199B-4A2A-99B7-8BD0D00980FC}" dt="2023-02-20T06:42:10.038" v="4409" actId="14100"/>
        <pc:sldMkLst>
          <pc:docMk/>
          <pc:sldMk cId="3147044175" sldId="1307"/>
        </pc:sldMkLst>
        <pc:spChg chg="add del mod">
          <ac:chgData name="Ai Xin" userId="4bcebb4d-661a-4357-8715-2999a08aa140" providerId="ADAL" clId="{690D0DB3-199B-4A2A-99B7-8BD0D00980FC}" dt="2023-02-20T06:42:03.086" v="4407" actId="20577"/>
          <ac:spMkLst>
            <pc:docMk/>
            <pc:sldMk cId="3147044175" sldId="1307"/>
            <ac:spMk id="2" creationId="{C21431CA-F376-91BE-9705-A4B2B4C7E9CE}"/>
          </ac:spMkLst>
        </pc:spChg>
        <pc:spChg chg="mod">
          <ac:chgData name="Ai Xin" userId="4bcebb4d-661a-4357-8715-2999a08aa140" providerId="ADAL" clId="{690D0DB3-199B-4A2A-99B7-8BD0D00980FC}" dt="2023-02-17T08:08:01.015" v="2540" actId="20577"/>
          <ac:spMkLst>
            <pc:docMk/>
            <pc:sldMk cId="3147044175" sldId="1307"/>
            <ac:spMk id="3" creationId="{CE00B3C6-1152-C48D-F40F-3BEFF5B31A77}"/>
          </ac:spMkLst>
        </pc:spChg>
        <pc:picChg chg="add del mod ord">
          <ac:chgData name="Ai Xin" userId="4bcebb4d-661a-4357-8715-2999a08aa140" providerId="ADAL" clId="{690D0DB3-199B-4A2A-99B7-8BD0D00980FC}" dt="2023-02-17T08:08:08.561" v="2542" actId="22"/>
          <ac:picMkLst>
            <pc:docMk/>
            <pc:sldMk cId="3147044175" sldId="1307"/>
            <ac:picMk id="6" creationId="{17FF2BF1-2BE9-CFC1-794A-A8962208A257}"/>
          </ac:picMkLst>
        </pc:picChg>
        <pc:picChg chg="add mod">
          <ac:chgData name="Ai Xin" userId="4bcebb4d-661a-4357-8715-2999a08aa140" providerId="ADAL" clId="{690D0DB3-199B-4A2A-99B7-8BD0D00980FC}" dt="2023-02-20T06:42:10.038" v="4409" actId="14100"/>
          <ac:picMkLst>
            <pc:docMk/>
            <pc:sldMk cId="3147044175" sldId="1307"/>
            <ac:picMk id="8" creationId="{461606BC-3B4E-60D7-FD7A-279A842289D4}"/>
          </ac:picMkLst>
        </pc:picChg>
      </pc:sldChg>
      <pc:sldChg chg="add">
        <pc:chgData name="Ai Xin" userId="4bcebb4d-661a-4357-8715-2999a08aa140" providerId="ADAL" clId="{690D0DB3-199B-4A2A-99B7-8BD0D00980FC}" dt="2023-02-22T10:13:44.196" v="4618"/>
        <pc:sldMkLst>
          <pc:docMk/>
          <pc:sldMk cId="290615345" sldId="1308"/>
        </pc:sldMkLst>
      </pc:sldChg>
      <pc:sldChg chg="addSp delSp modSp add del mod">
        <pc:chgData name="Ai Xin" userId="4bcebb4d-661a-4357-8715-2999a08aa140" providerId="ADAL" clId="{690D0DB3-199B-4A2A-99B7-8BD0D00980FC}" dt="2023-02-22T10:13:38.204" v="4617" actId="2696"/>
        <pc:sldMkLst>
          <pc:docMk/>
          <pc:sldMk cId="1575880449" sldId="1308"/>
        </pc:sldMkLst>
        <pc:spChg chg="add mod">
          <ac:chgData name="Ai Xin" userId="4bcebb4d-661a-4357-8715-2999a08aa140" providerId="ADAL" clId="{690D0DB3-199B-4A2A-99B7-8BD0D00980FC}" dt="2023-02-22T00:08:09.991" v="4568" actId="207"/>
          <ac:spMkLst>
            <pc:docMk/>
            <pc:sldMk cId="1575880449" sldId="1308"/>
            <ac:spMk id="6" creationId="{57CBAE0F-3047-62C3-4F6E-CF0B151EB4E7}"/>
          </ac:spMkLst>
        </pc:spChg>
        <pc:spChg chg="del mod">
          <ac:chgData name="Ai Xin" userId="4bcebb4d-661a-4357-8715-2999a08aa140" providerId="ADAL" clId="{690D0DB3-199B-4A2A-99B7-8BD0D00980FC}" dt="2023-02-22T00:06:53.703" v="4555" actId="478"/>
          <ac:spMkLst>
            <pc:docMk/>
            <pc:sldMk cId="1575880449" sldId="1308"/>
            <ac:spMk id="15" creationId="{24BCBA4D-CC83-4644-AC81-2B5B3AFE0D6C}"/>
          </ac:spMkLst>
        </pc:spChg>
        <pc:picChg chg="add mod">
          <ac:chgData name="Ai Xin" userId="4bcebb4d-661a-4357-8715-2999a08aa140" providerId="ADAL" clId="{690D0DB3-199B-4A2A-99B7-8BD0D00980FC}" dt="2023-02-22T00:06:51.211" v="4554"/>
          <ac:picMkLst>
            <pc:docMk/>
            <pc:sldMk cId="1575880449" sldId="1308"/>
            <ac:picMk id="5" creationId="{9F20988E-D707-57B3-0C6B-364D7F9FD04F}"/>
          </ac:picMkLst>
        </pc:picChg>
        <pc:picChg chg="del">
          <ac:chgData name="Ai Xin" userId="4bcebb4d-661a-4357-8715-2999a08aa140" providerId="ADAL" clId="{690D0DB3-199B-4A2A-99B7-8BD0D00980FC}" dt="2023-02-22T00:04:46.619" v="4552" actId="478"/>
          <ac:picMkLst>
            <pc:docMk/>
            <pc:sldMk cId="1575880449" sldId="1308"/>
            <ac:picMk id="10" creationId="{1FEFC571-012E-BC4C-A9D3-043D610C09A6}"/>
          </ac:picMkLst>
        </pc:picChg>
      </pc:sldChg>
      <pc:sldChg chg="addSp delSp modSp new del mod ord modNotesTx">
        <pc:chgData name="Ai Xin" userId="4bcebb4d-661a-4357-8715-2999a08aa140" providerId="ADAL" clId="{690D0DB3-199B-4A2A-99B7-8BD0D00980FC}" dt="2023-02-17T10:22:04.997" v="3729" actId="47"/>
        <pc:sldMkLst>
          <pc:docMk/>
          <pc:sldMk cId="2359586227" sldId="1308"/>
        </pc:sldMkLst>
        <pc:spChg chg="mod">
          <ac:chgData name="Ai Xin" userId="4bcebb4d-661a-4357-8715-2999a08aa140" providerId="ADAL" clId="{690D0DB3-199B-4A2A-99B7-8BD0D00980FC}" dt="2023-02-17T09:21:01.097" v="3077" actId="14"/>
          <ac:spMkLst>
            <pc:docMk/>
            <pc:sldMk cId="2359586227" sldId="1308"/>
            <ac:spMk id="2" creationId="{90B7909F-60C2-EF4D-82DA-E45759CB63D0}"/>
          </ac:spMkLst>
        </pc:spChg>
        <pc:spChg chg="mod">
          <ac:chgData name="Ai Xin" userId="4bcebb4d-661a-4357-8715-2999a08aa140" providerId="ADAL" clId="{690D0DB3-199B-4A2A-99B7-8BD0D00980FC}" dt="2023-02-17T09:04:18.813" v="2728" actId="20577"/>
          <ac:spMkLst>
            <pc:docMk/>
            <pc:sldMk cId="2359586227" sldId="1308"/>
            <ac:spMk id="3" creationId="{2B3B8F56-1FA3-EB1B-C907-D3DC3B306DF1}"/>
          </ac:spMkLst>
        </pc:spChg>
        <pc:picChg chg="add del mod">
          <ac:chgData name="Ai Xin" userId="4bcebb4d-661a-4357-8715-2999a08aa140" providerId="ADAL" clId="{690D0DB3-199B-4A2A-99B7-8BD0D00980FC}" dt="2023-02-17T09:19:05.820" v="2997" actId="478"/>
          <ac:picMkLst>
            <pc:docMk/>
            <pc:sldMk cId="2359586227" sldId="1308"/>
            <ac:picMk id="5" creationId="{D69D6028-AE7A-297A-1990-11C2840EA96C}"/>
          </ac:picMkLst>
        </pc:picChg>
        <pc:picChg chg="add mod">
          <ac:chgData name="Ai Xin" userId="4bcebb4d-661a-4357-8715-2999a08aa140" providerId="ADAL" clId="{690D0DB3-199B-4A2A-99B7-8BD0D00980FC}" dt="2023-02-17T09:21:30.271" v="3082" actId="14100"/>
          <ac:picMkLst>
            <pc:docMk/>
            <pc:sldMk cId="2359586227" sldId="1308"/>
            <ac:picMk id="7" creationId="{B43F5A32-601A-9E0E-52F3-D3D40103DF44}"/>
          </ac:picMkLst>
        </pc:picChg>
      </pc:sldChg>
      <pc:sldChg chg="addSp modSp new del mod modClrScheme chgLayout">
        <pc:chgData name="Ai Xin" userId="4bcebb4d-661a-4357-8715-2999a08aa140" providerId="ADAL" clId="{690D0DB3-199B-4A2A-99B7-8BD0D00980FC}" dt="2023-02-17T10:22:07.147" v="3730" actId="47"/>
        <pc:sldMkLst>
          <pc:docMk/>
          <pc:sldMk cId="261196607" sldId="1309"/>
        </pc:sldMkLst>
        <pc:spChg chg="mod ord">
          <ac:chgData name="Ai Xin" userId="4bcebb4d-661a-4357-8715-2999a08aa140" providerId="ADAL" clId="{690D0DB3-199B-4A2A-99B7-8BD0D00980FC}" dt="2023-02-17T10:02:54.212" v="3393" actId="700"/>
          <ac:spMkLst>
            <pc:docMk/>
            <pc:sldMk cId="261196607" sldId="1309"/>
            <ac:spMk id="2" creationId="{BC51587E-8954-C0C4-86C5-7E0C2E8F7936}"/>
          </ac:spMkLst>
        </pc:spChg>
        <pc:spChg chg="mod ord">
          <ac:chgData name="Ai Xin" userId="4bcebb4d-661a-4357-8715-2999a08aa140" providerId="ADAL" clId="{690D0DB3-199B-4A2A-99B7-8BD0D00980FC}" dt="2023-02-17T10:02:54.212" v="3393" actId="700"/>
          <ac:spMkLst>
            <pc:docMk/>
            <pc:sldMk cId="261196607" sldId="1309"/>
            <ac:spMk id="3" creationId="{9B3970DA-7816-A3A5-F7B8-602E9D2F56A7}"/>
          </ac:spMkLst>
        </pc:spChg>
        <pc:spChg chg="mod ord">
          <ac:chgData name="Ai Xin" userId="4bcebb4d-661a-4357-8715-2999a08aa140" providerId="ADAL" clId="{690D0DB3-199B-4A2A-99B7-8BD0D00980FC}" dt="2023-02-17T10:02:54.212" v="3393" actId="700"/>
          <ac:spMkLst>
            <pc:docMk/>
            <pc:sldMk cId="261196607" sldId="1309"/>
            <ac:spMk id="4" creationId="{F849E8B6-F996-0BD2-3E82-8E0D143F9F4A}"/>
          </ac:spMkLst>
        </pc:spChg>
        <pc:picChg chg="add mod">
          <ac:chgData name="Ai Xin" userId="4bcebb4d-661a-4357-8715-2999a08aa140" providerId="ADAL" clId="{690D0DB3-199B-4A2A-99B7-8BD0D00980FC}" dt="2023-02-17T09:22:20.759" v="3101" actId="1076"/>
          <ac:picMkLst>
            <pc:docMk/>
            <pc:sldMk cId="261196607" sldId="1309"/>
            <ac:picMk id="6" creationId="{B116F6F5-FA4F-59BB-B7A3-0D1DE6D826E4}"/>
          </ac:picMkLst>
        </pc:picChg>
      </pc:sldChg>
      <pc:sldChg chg="add del">
        <pc:chgData name="Ai Xin" userId="4bcebb4d-661a-4357-8715-2999a08aa140" providerId="ADAL" clId="{690D0DB3-199B-4A2A-99B7-8BD0D00980FC}" dt="2023-02-22T10:13:38.204" v="4617" actId="2696"/>
        <pc:sldMkLst>
          <pc:docMk/>
          <pc:sldMk cId="712745817" sldId="1309"/>
        </pc:sldMkLst>
      </pc:sldChg>
      <pc:sldChg chg="add">
        <pc:chgData name="Ai Xin" userId="4bcebb4d-661a-4357-8715-2999a08aa140" providerId="ADAL" clId="{690D0DB3-199B-4A2A-99B7-8BD0D00980FC}" dt="2023-02-22T10:13:44.196" v="4618"/>
        <pc:sldMkLst>
          <pc:docMk/>
          <pc:sldMk cId="2673530482" sldId="1309"/>
        </pc:sldMkLst>
      </pc:sldChg>
      <pc:sldChg chg="addSp delSp modSp new mod modClrScheme chgLayout modNotesTx">
        <pc:chgData name="Ai Xin" userId="4bcebb4d-661a-4357-8715-2999a08aa140" providerId="ADAL" clId="{690D0DB3-199B-4A2A-99B7-8BD0D00980FC}" dt="2023-02-20T03:46:04.285" v="3892"/>
        <pc:sldMkLst>
          <pc:docMk/>
          <pc:sldMk cId="3121081379" sldId="1310"/>
        </pc:sldMkLst>
        <pc:spChg chg="del">
          <ac:chgData name="Ai Xin" userId="4bcebb4d-661a-4357-8715-2999a08aa140" providerId="ADAL" clId="{690D0DB3-199B-4A2A-99B7-8BD0D00980FC}" dt="2023-02-17T10:00:25.829" v="3376" actId="700"/>
          <ac:spMkLst>
            <pc:docMk/>
            <pc:sldMk cId="3121081379" sldId="1310"/>
            <ac:spMk id="2" creationId="{5CD26301-D4C0-F04E-38F0-7B160FFE9B6C}"/>
          </ac:spMkLst>
        </pc:spChg>
        <pc:spChg chg="del">
          <ac:chgData name="Ai Xin" userId="4bcebb4d-661a-4357-8715-2999a08aa140" providerId="ADAL" clId="{690D0DB3-199B-4A2A-99B7-8BD0D00980FC}" dt="2023-02-17T10:00:25.829" v="3376" actId="700"/>
          <ac:spMkLst>
            <pc:docMk/>
            <pc:sldMk cId="3121081379" sldId="1310"/>
            <ac:spMk id="3" creationId="{E1DA86EA-856F-387E-9937-F3E9A2A6F413}"/>
          </ac:spMkLst>
        </pc:spChg>
        <pc:spChg chg="mod ord">
          <ac:chgData name="Ai Xin" userId="4bcebb4d-661a-4357-8715-2999a08aa140" providerId="ADAL" clId="{690D0DB3-199B-4A2A-99B7-8BD0D00980FC}" dt="2023-02-17T10:00:25.829" v="3376" actId="700"/>
          <ac:spMkLst>
            <pc:docMk/>
            <pc:sldMk cId="3121081379" sldId="1310"/>
            <ac:spMk id="4" creationId="{C24D638E-AAAB-3F3A-C6FE-FD31F4771CB8}"/>
          </ac:spMkLst>
        </pc:spChg>
        <pc:picChg chg="add del mod">
          <ac:chgData name="Ai Xin" userId="4bcebb4d-661a-4357-8715-2999a08aa140" providerId="ADAL" clId="{690D0DB3-199B-4A2A-99B7-8BD0D00980FC}" dt="2023-02-17T10:00:39.301" v="3381" actId="478"/>
          <ac:picMkLst>
            <pc:docMk/>
            <pc:sldMk cId="3121081379" sldId="1310"/>
            <ac:picMk id="6" creationId="{A900B03F-F0FE-F61A-8649-0E04F99CDCA3}"/>
          </ac:picMkLst>
        </pc:picChg>
        <pc:picChg chg="add mod">
          <ac:chgData name="Ai Xin" userId="4bcebb4d-661a-4357-8715-2999a08aa140" providerId="ADAL" clId="{690D0DB3-199B-4A2A-99B7-8BD0D00980FC}" dt="2023-02-17T10:01:26.259" v="3390" actId="14100"/>
          <ac:picMkLst>
            <pc:docMk/>
            <pc:sldMk cId="3121081379" sldId="1310"/>
            <ac:picMk id="8" creationId="{F8656626-2130-98B6-5520-7E363D281C66}"/>
          </ac:picMkLst>
        </pc:picChg>
        <pc:picChg chg="add mod">
          <ac:chgData name="Ai Xin" userId="4bcebb4d-661a-4357-8715-2999a08aa140" providerId="ADAL" clId="{690D0DB3-199B-4A2A-99B7-8BD0D00980FC}" dt="2023-02-17T10:01:18.627" v="3387" actId="1076"/>
          <ac:picMkLst>
            <pc:docMk/>
            <pc:sldMk cId="3121081379" sldId="1310"/>
            <ac:picMk id="10" creationId="{990036E8-8F9B-40F9-8FDE-789E84458F3E}"/>
          </ac:picMkLst>
        </pc:picChg>
      </pc:sldChg>
      <pc:sldChg chg="addSp delSp modSp new mod ord modClrScheme chgLayout modNotesTx">
        <pc:chgData name="Ai Xin" userId="4bcebb4d-661a-4357-8715-2999a08aa140" providerId="ADAL" clId="{690D0DB3-199B-4A2A-99B7-8BD0D00980FC}" dt="2023-02-20T03:06:49.852" v="3880" actId="20577"/>
        <pc:sldMkLst>
          <pc:docMk/>
          <pc:sldMk cId="2769965785" sldId="1311"/>
        </pc:sldMkLst>
        <pc:spChg chg="mod ord">
          <ac:chgData name="Ai Xin" userId="4bcebb4d-661a-4357-8715-2999a08aa140" providerId="ADAL" clId="{690D0DB3-199B-4A2A-99B7-8BD0D00980FC}" dt="2023-02-17T10:03:08.319" v="3396" actId="700"/>
          <ac:spMkLst>
            <pc:docMk/>
            <pc:sldMk cId="2769965785" sldId="1311"/>
            <ac:spMk id="2" creationId="{6AB87DC0-DEA5-E7CF-93BB-661681BDCFC4}"/>
          </ac:spMkLst>
        </pc:spChg>
        <pc:spChg chg="add mod ord">
          <ac:chgData name="Ai Xin" userId="4bcebb4d-661a-4357-8715-2999a08aa140" providerId="ADAL" clId="{690D0DB3-199B-4A2A-99B7-8BD0D00980FC}" dt="2023-02-17T10:03:13.555" v="3413" actId="20577"/>
          <ac:spMkLst>
            <pc:docMk/>
            <pc:sldMk cId="2769965785" sldId="1311"/>
            <ac:spMk id="3" creationId="{C29D70DB-3CA8-6073-95E2-04162185542A}"/>
          </ac:spMkLst>
        </pc:spChg>
        <pc:spChg chg="add mod ord">
          <ac:chgData name="Ai Xin" userId="4bcebb4d-661a-4357-8715-2999a08aa140" providerId="ADAL" clId="{690D0DB3-199B-4A2A-99B7-8BD0D00980FC}" dt="2023-02-17T10:04:01.611" v="3449" actId="20577"/>
          <ac:spMkLst>
            <pc:docMk/>
            <pc:sldMk cId="2769965785" sldId="1311"/>
            <ac:spMk id="4" creationId="{85FBB534-408E-BC38-E811-81D722147591}"/>
          </ac:spMkLst>
        </pc:spChg>
        <pc:picChg chg="add del mod">
          <ac:chgData name="Ai Xin" userId="4bcebb4d-661a-4357-8715-2999a08aa140" providerId="ADAL" clId="{690D0DB3-199B-4A2A-99B7-8BD0D00980FC}" dt="2023-02-17T10:07:00.275" v="3470" actId="478"/>
          <ac:picMkLst>
            <pc:docMk/>
            <pc:sldMk cId="2769965785" sldId="1311"/>
            <ac:picMk id="6" creationId="{9434D703-D5D9-C28F-926B-1C1A71C8D02A}"/>
          </ac:picMkLst>
        </pc:picChg>
        <pc:picChg chg="add del mod">
          <ac:chgData name="Ai Xin" userId="4bcebb4d-661a-4357-8715-2999a08aa140" providerId="ADAL" clId="{690D0DB3-199B-4A2A-99B7-8BD0D00980FC}" dt="2023-02-17T10:06:20.702" v="3461" actId="478"/>
          <ac:picMkLst>
            <pc:docMk/>
            <pc:sldMk cId="2769965785" sldId="1311"/>
            <ac:picMk id="8" creationId="{DE3C238C-F3D1-BEC1-A825-9BE2D994B08D}"/>
          </ac:picMkLst>
        </pc:picChg>
        <pc:picChg chg="add mod">
          <ac:chgData name="Ai Xin" userId="4bcebb4d-661a-4357-8715-2999a08aa140" providerId="ADAL" clId="{690D0DB3-199B-4A2A-99B7-8BD0D00980FC}" dt="2023-02-17T10:07:30.203" v="3475" actId="1076"/>
          <ac:picMkLst>
            <pc:docMk/>
            <pc:sldMk cId="2769965785" sldId="1311"/>
            <ac:picMk id="10" creationId="{2E96B35E-7B03-31D7-2605-B79F226BE1A9}"/>
          </ac:picMkLst>
        </pc:picChg>
        <pc:picChg chg="add mod">
          <ac:chgData name="Ai Xin" userId="4bcebb4d-661a-4357-8715-2999a08aa140" providerId="ADAL" clId="{690D0DB3-199B-4A2A-99B7-8BD0D00980FC}" dt="2023-02-17T10:05:13.763" v="3460" actId="14100"/>
          <ac:picMkLst>
            <pc:docMk/>
            <pc:sldMk cId="2769965785" sldId="1311"/>
            <ac:picMk id="12" creationId="{52706CCF-0B42-410A-B8EF-C48AEA5E675D}"/>
          </ac:picMkLst>
        </pc:picChg>
        <pc:picChg chg="add mod">
          <ac:chgData name="Ai Xin" userId="4bcebb4d-661a-4357-8715-2999a08aa140" providerId="ADAL" clId="{690D0DB3-199B-4A2A-99B7-8BD0D00980FC}" dt="2023-02-17T10:06:53.387" v="3468" actId="14100"/>
          <ac:picMkLst>
            <pc:docMk/>
            <pc:sldMk cId="2769965785" sldId="1311"/>
            <ac:picMk id="14" creationId="{306535C6-7420-6D32-8FD9-871E21BDADE8}"/>
          </ac:picMkLst>
        </pc:picChg>
        <pc:picChg chg="add mod">
          <ac:chgData name="Ai Xin" userId="4bcebb4d-661a-4357-8715-2999a08aa140" providerId="ADAL" clId="{690D0DB3-199B-4A2A-99B7-8BD0D00980FC}" dt="2023-02-17T10:07:22.555" v="3474" actId="1076"/>
          <ac:picMkLst>
            <pc:docMk/>
            <pc:sldMk cId="2769965785" sldId="1311"/>
            <ac:picMk id="16" creationId="{7D3FD18E-4846-F85C-5DCE-0A5E65BAD473}"/>
          </ac:picMkLst>
        </pc:picChg>
      </pc:sldChg>
      <pc:sldChg chg="modSp new mod">
        <pc:chgData name="Ai Xin" userId="4bcebb4d-661a-4357-8715-2999a08aa140" providerId="ADAL" clId="{690D0DB3-199B-4A2A-99B7-8BD0D00980FC}" dt="2023-02-22T10:13:44.284" v="4621" actId="27636"/>
        <pc:sldMkLst>
          <pc:docMk/>
          <pc:sldMk cId="2073600405" sldId="1312"/>
        </pc:sldMkLst>
        <pc:spChg chg="mod">
          <ac:chgData name="Ai Xin" userId="4bcebb4d-661a-4357-8715-2999a08aa140" providerId="ADAL" clId="{690D0DB3-199B-4A2A-99B7-8BD0D00980FC}" dt="2023-02-22T10:13:44.284" v="4621" actId="27636"/>
          <ac:spMkLst>
            <pc:docMk/>
            <pc:sldMk cId="2073600405" sldId="1312"/>
            <ac:spMk id="2" creationId="{2D62B36D-F521-2B0D-F974-4B336A25B06C}"/>
          </ac:spMkLst>
        </pc:spChg>
        <pc:spChg chg="mod">
          <ac:chgData name="Ai Xin" userId="4bcebb4d-661a-4357-8715-2999a08aa140" providerId="ADAL" clId="{690D0DB3-199B-4A2A-99B7-8BD0D00980FC}" dt="2023-02-17T10:13:31.866" v="3477"/>
          <ac:spMkLst>
            <pc:docMk/>
            <pc:sldMk cId="2073600405" sldId="1312"/>
            <ac:spMk id="3" creationId="{73822ADA-EE16-D48D-6FD8-552F56E26376}"/>
          </ac:spMkLst>
        </pc:spChg>
      </pc:sldChg>
      <pc:sldChg chg="addSp delSp modSp add del mod">
        <pc:chgData name="Ai Xin" userId="4bcebb4d-661a-4357-8715-2999a08aa140" providerId="ADAL" clId="{690D0DB3-199B-4A2A-99B7-8BD0D00980FC}" dt="2023-02-22T10:13:38.204" v="4617" actId="2696"/>
        <pc:sldMkLst>
          <pc:docMk/>
          <pc:sldMk cId="1417975175" sldId="1313"/>
        </pc:sldMkLst>
        <pc:spChg chg="add del">
          <ac:chgData name="Ai Xin" userId="4bcebb4d-661a-4357-8715-2999a08aa140" providerId="ADAL" clId="{690D0DB3-199B-4A2A-99B7-8BD0D00980FC}" dt="2023-02-21T23:07:51.074" v="4463" actId="22"/>
          <ac:spMkLst>
            <pc:docMk/>
            <pc:sldMk cId="1417975175" sldId="1313"/>
            <ac:spMk id="4" creationId="{7385FE91-21AB-ECC6-FCBB-3DDCF50BB7F0}"/>
          </ac:spMkLst>
        </pc:spChg>
        <pc:spChg chg="mod">
          <ac:chgData name="Ai Xin" userId="4bcebb4d-661a-4357-8715-2999a08aa140" providerId="ADAL" clId="{690D0DB3-199B-4A2A-99B7-8BD0D00980FC}" dt="2023-02-17T10:24:48.027" v="3793" actId="1076"/>
          <ac:spMkLst>
            <pc:docMk/>
            <pc:sldMk cId="1417975175" sldId="1313"/>
            <ac:spMk id="11" creationId="{4B5956F3-666A-C640-B2A7-EA21592BC5A3}"/>
          </ac:spMkLst>
        </pc:spChg>
        <pc:picChg chg="add mod">
          <ac:chgData name="Ai Xin" userId="4bcebb4d-661a-4357-8715-2999a08aa140" providerId="ADAL" clId="{690D0DB3-199B-4A2A-99B7-8BD0D00980FC}" dt="2023-02-21T23:08:34.804" v="4468" actId="1076"/>
          <ac:picMkLst>
            <pc:docMk/>
            <pc:sldMk cId="1417975175" sldId="1313"/>
            <ac:picMk id="7" creationId="{70602C46-39DE-0F5F-B46B-EC00B78CBFBC}"/>
          </ac:picMkLst>
        </pc:picChg>
      </pc:sldChg>
      <pc:sldChg chg="modSp add mod">
        <pc:chgData name="Ai Xin" userId="4bcebb4d-661a-4357-8715-2999a08aa140" providerId="ADAL" clId="{690D0DB3-199B-4A2A-99B7-8BD0D00980FC}" dt="2023-02-22T10:14:09.127" v="4628" actId="1076"/>
        <pc:sldMkLst>
          <pc:docMk/>
          <pc:sldMk cId="4181117799" sldId="1313"/>
        </pc:sldMkLst>
        <pc:spChg chg="mod">
          <ac:chgData name="Ai Xin" userId="4bcebb4d-661a-4357-8715-2999a08aa140" providerId="ADAL" clId="{690D0DB3-199B-4A2A-99B7-8BD0D00980FC}" dt="2023-02-22T10:14:05.112" v="4627"/>
          <ac:spMkLst>
            <pc:docMk/>
            <pc:sldMk cId="4181117799" sldId="1313"/>
            <ac:spMk id="5" creationId="{5144881D-9822-764D-9B91-17C203DFF684}"/>
          </ac:spMkLst>
        </pc:spChg>
        <pc:spChg chg="mod">
          <ac:chgData name="Ai Xin" userId="4bcebb4d-661a-4357-8715-2999a08aa140" providerId="ADAL" clId="{690D0DB3-199B-4A2A-99B7-8BD0D00980FC}" dt="2023-02-22T10:14:09.127" v="4628" actId="1076"/>
          <ac:spMkLst>
            <pc:docMk/>
            <pc:sldMk cId="4181117799" sldId="1313"/>
            <ac:spMk id="11" creationId="{4B5956F3-666A-C640-B2A7-EA21592BC5A3}"/>
          </ac:spMkLst>
        </pc:spChg>
      </pc:sldChg>
      <pc:sldChg chg="new del">
        <pc:chgData name="Ai Xin" userId="4bcebb4d-661a-4357-8715-2999a08aa140" providerId="ADAL" clId="{690D0DB3-199B-4A2A-99B7-8BD0D00980FC}" dt="2023-02-20T04:07:17.797" v="3994" actId="47"/>
        <pc:sldMkLst>
          <pc:docMk/>
          <pc:sldMk cId="2713092700" sldId="1314"/>
        </pc:sldMkLst>
      </pc:sldChg>
      <pc:sldChg chg="addSp delSp modSp new mod ord">
        <pc:chgData name="Ai Xin" userId="4bcebb4d-661a-4357-8715-2999a08aa140" providerId="ADAL" clId="{690D0DB3-199B-4A2A-99B7-8BD0D00980FC}" dt="2023-02-20T04:13:46.001" v="4067" actId="1076"/>
        <pc:sldMkLst>
          <pc:docMk/>
          <pc:sldMk cId="1777720967" sldId="1315"/>
        </pc:sldMkLst>
        <pc:spChg chg="mod">
          <ac:chgData name="Ai Xin" userId="4bcebb4d-661a-4357-8715-2999a08aa140" providerId="ADAL" clId="{690D0DB3-199B-4A2A-99B7-8BD0D00980FC}" dt="2023-02-20T04:13:41.582" v="4065" actId="6549"/>
          <ac:spMkLst>
            <pc:docMk/>
            <pc:sldMk cId="1777720967" sldId="1315"/>
            <ac:spMk id="2" creationId="{2B8542A3-46A4-D846-52A2-BE94DB29653C}"/>
          </ac:spMkLst>
        </pc:spChg>
        <pc:spChg chg="del">
          <ac:chgData name="Ai Xin" userId="4bcebb4d-661a-4357-8715-2999a08aa140" providerId="ADAL" clId="{690D0DB3-199B-4A2A-99B7-8BD0D00980FC}" dt="2023-02-20T04:07:45.780" v="3999" actId="478"/>
          <ac:spMkLst>
            <pc:docMk/>
            <pc:sldMk cId="1777720967" sldId="1315"/>
            <ac:spMk id="3" creationId="{1231F63F-D605-5E24-F4FF-417B6C823667}"/>
          </ac:spMkLst>
        </pc:spChg>
        <pc:picChg chg="add del mod">
          <ac:chgData name="Ai Xin" userId="4bcebb4d-661a-4357-8715-2999a08aa140" providerId="ADAL" clId="{690D0DB3-199B-4A2A-99B7-8BD0D00980FC}" dt="2023-02-20T04:10:19.445" v="4012" actId="478"/>
          <ac:picMkLst>
            <pc:docMk/>
            <pc:sldMk cId="1777720967" sldId="1315"/>
            <ac:picMk id="6" creationId="{64D40053-6872-8100-B799-A4C106A822F9}"/>
          </ac:picMkLst>
        </pc:picChg>
        <pc:picChg chg="add mod">
          <ac:chgData name="Ai Xin" userId="4bcebb4d-661a-4357-8715-2999a08aa140" providerId="ADAL" clId="{690D0DB3-199B-4A2A-99B7-8BD0D00980FC}" dt="2023-02-20T04:13:44.450" v="4066" actId="1076"/>
          <ac:picMkLst>
            <pc:docMk/>
            <pc:sldMk cId="1777720967" sldId="1315"/>
            <ac:picMk id="8" creationId="{CF695FF4-3C05-286C-8731-8C3858751AC5}"/>
          </ac:picMkLst>
        </pc:picChg>
        <pc:picChg chg="add mod">
          <ac:chgData name="Ai Xin" userId="4bcebb4d-661a-4357-8715-2999a08aa140" providerId="ADAL" clId="{690D0DB3-199B-4A2A-99B7-8BD0D00980FC}" dt="2023-02-20T04:13:46.001" v="4067" actId="1076"/>
          <ac:picMkLst>
            <pc:docMk/>
            <pc:sldMk cId="1777720967" sldId="1315"/>
            <ac:picMk id="10" creationId="{D7A71F99-CF21-FD71-CFF6-D8835056862D}"/>
          </ac:picMkLst>
        </pc:picChg>
      </pc:sldChg>
      <pc:sldChg chg="addSp delSp modSp new del mod">
        <pc:chgData name="Ai Xin" userId="4bcebb4d-661a-4357-8715-2999a08aa140" providerId="ADAL" clId="{690D0DB3-199B-4A2A-99B7-8BD0D00980FC}" dt="2023-02-21T23:09:55.909" v="4471" actId="47"/>
        <pc:sldMkLst>
          <pc:docMk/>
          <pc:sldMk cId="3090386824" sldId="1316"/>
        </pc:sldMkLst>
        <pc:spChg chg="del">
          <ac:chgData name="Ai Xin" userId="4bcebb4d-661a-4357-8715-2999a08aa140" providerId="ADAL" clId="{690D0DB3-199B-4A2A-99B7-8BD0D00980FC}" dt="2023-02-20T04:47:03.022" v="4094" actId="22"/>
          <ac:spMkLst>
            <pc:docMk/>
            <pc:sldMk cId="3090386824" sldId="1316"/>
            <ac:spMk id="2" creationId="{40BD7850-E58B-5998-1EF6-2D343FF57EB0}"/>
          </ac:spMkLst>
        </pc:spChg>
        <pc:spChg chg="mod">
          <ac:chgData name="Ai Xin" userId="4bcebb4d-661a-4357-8715-2999a08aa140" providerId="ADAL" clId="{690D0DB3-199B-4A2A-99B7-8BD0D00980FC}" dt="2023-02-20T04:47:00.836" v="4093" actId="20577"/>
          <ac:spMkLst>
            <pc:docMk/>
            <pc:sldMk cId="3090386824" sldId="1316"/>
            <ac:spMk id="3" creationId="{FE1621DF-C047-BF35-541A-D9EE08253024}"/>
          </ac:spMkLst>
        </pc:spChg>
        <pc:picChg chg="add mod ord">
          <ac:chgData name="Ai Xin" userId="4bcebb4d-661a-4357-8715-2999a08aa140" providerId="ADAL" clId="{690D0DB3-199B-4A2A-99B7-8BD0D00980FC}" dt="2023-02-20T04:47:03.022" v="4094" actId="22"/>
          <ac:picMkLst>
            <pc:docMk/>
            <pc:sldMk cId="3090386824" sldId="1316"/>
            <ac:picMk id="6" creationId="{3C05130B-A166-6A67-8ADA-1460A35CE441}"/>
          </ac:picMkLst>
        </pc:picChg>
      </pc:sldChg>
      <pc:sldChg chg="addSp modSp new del mod">
        <pc:chgData name="Ai Xin" userId="4bcebb4d-661a-4357-8715-2999a08aa140" providerId="ADAL" clId="{690D0DB3-199B-4A2A-99B7-8BD0D00980FC}" dt="2023-02-21T23:09:55.909" v="4471" actId="47"/>
        <pc:sldMkLst>
          <pc:docMk/>
          <pc:sldMk cId="3756752036" sldId="1317"/>
        </pc:sldMkLst>
        <pc:spChg chg="mod">
          <ac:chgData name="Ai Xin" userId="4bcebb4d-661a-4357-8715-2999a08aa140" providerId="ADAL" clId="{690D0DB3-199B-4A2A-99B7-8BD0D00980FC}" dt="2023-02-20T05:30:26.435" v="4313" actId="14100"/>
          <ac:spMkLst>
            <pc:docMk/>
            <pc:sldMk cId="3756752036" sldId="1317"/>
            <ac:spMk id="2" creationId="{00094B37-B766-8A2F-2F58-4CD8972866E8}"/>
          </ac:spMkLst>
        </pc:spChg>
        <pc:spChg chg="mod">
          <ac:chgData name="Ai Xin" userId="4bcebb4d-661a-4357-8715-2999a08aa140" providerId="ADAL" clId="{690D0DB3-199B-4A2A-99B7-8BD0D00980FC}" dt="2023-02-20T04:48:46.363" v="4123" actId="20577"/>
          <ac:spMkLst>
            <pc:docMk/>
            <pc:sldMk cId="3756752036" sldId="1317"/>
            <ac:spMk id="3" creationId="{63177095-A874-AEF0-C6A1-4747DAB9245A}"/>
          </ac:spMkLst>
        </pc:spChg>
        <pc:picChg chg="add mod">
          <ac:chgData name="Ai Xin" userId="4bcebb4d-661a-4357-8715-2999a08aa140" providerId="ADAL" clId="{690D0DB3-199B-4A2A-99B7-8BD0D00980FC}" dt="2023-02-20T05:28:00.300" v="4302" actId="1076"/>
          <ac:picMkLst>
            <pc:docMk/>
            <pc:sldMk cId="3756752036" sldId="1317"/>
            <ac:picMk id="6" creationId="{5A113752-E37D-6C7B-91A8-D019412EA26E}"/>
          </ac:picMkLst>
        </pc:picChg>
        <pc:picChg chg="add mod">
          <ac:chgData name="Ai Xin" userId="4bcebb4d-661a-4357-8715-2999a08aa140" providerId="ADAL" clId="{690D0DB3-199B-4A2A-99B7-8BD0D00980FC}" dt="2023-02-20T05:28:02.091" v="4303" actId="1076"/>
          <ac:picMkLst>
            <pc:docMk/>
            <pc:sldMk cId="3756752036" sldId="1317"/>
            <ac:picMk id="8" creationId="{D1D86C1D-96C3-B218-8AE8-4A5D3DF8B4CB}"/>
          </ac:picMkLst>
        </pc:picChg>
      </pc:sldChg>
      <pc:sldChg chg="addSp delSp modSp new del mod">
        <pc:chgData name="Ai Xin" userId="4bcebb4d-661a-4357-8715-2999a08aa140" providerId="ADAL" clId="{690D0DB3-199B-4A2A-99B7-8BD0D00980FC}" dt="2023-02-21T23:09:55.909" v="4471" actId="47"/>
        <pc:sldMkLst>
          <pc:docMk/>
          <pc:sldMk cId="3098509750" sldId="1318"/>
        </pc:sldMkLst>
        <pc:spChg chg="del">
          <ac:chgData name="Ai Xin" userId="4bcebb4d-661a-4357-8715-2999a08aa140" providerId="ADAL" clId="{690D0DB3-199B-4A2A-99B7-8BD0D00980FC}" dt="2023-02-20T04:54:37.962" v="4162" actId="22"/>
          <ac:spMkLst>
            <pc:docMk/>
            <pc:sldMk cId="3098509750" sldId="1318"/>
            <ac:spMk id="2" creationId="{DF470A17-F305-2A84-CA4C-077AEF536EDD}"/>
          </ac:spMkLst>
        </pc:spChg>
        <pc:spChg chg="mod">
          <ac:chgData name="Ai Xin" userId="4bcebb4d-661a-4357-8715-2999a08aa140" providerId="ADAL" clId="{690D0DB3-199B-4A2A-99B7-8BD0D00980FC}" dt="2023-02-20T04:54:50.971" v="4188" actId="20577"/>
          <ac:spMkLst>
            <pc:docMk/>
            <pc:sldMk cId="3098509750" sldId="1318"/>
            <ac:spMk id="3" creationId="{D7FA861F-409C-7BD8-4511-9C76A42C9858}"/>
          </ac:spMkLst>
        </pc:spChg>
        <pc:picChg chg="add mod ord">
          <ac:chgData name="Ai Xin" userId="4bcebb4d-661a-4357-8715-2999a08aa140" providerId="ADAL" clId="{690D0DB3-199B-4A2A-99B7-8BD0D00980FC}" dt="2023-02-20T04:54:37.962" v="4162" actId="22"/>
          <ac:picMkLst>
            <pc:docMk/>
            <pc:sldMk cId="3098509750" sldId="1318"/>
            <ac:picMk id="6" creationId="{FFD9360F-FDC4-9110-6E9A-98FD43FD173A}"/>
          </ac:picMkLst>
        </pc:picChg>
      </pc:sldChg>
      <pc:sldChg chg="addSp delSp modSp new del mod">
        <pc:chgData name="Ai Xin" userId="4bcebb4d-661a-4357-8715-2999a08aa140" providerId="ADAL" clId="{690D0DB3-199B-4A2A-99B7-8BD0D00980FC}" dt="2023-02-21T23:09:55.909" v="4471" actId="47"/>
        <pc:sldMkLst>
          <pc:docMk/>
          <pc:sldMk cId="384651538" sldId="1319"/>
        </pc:sldMkLst>
        <pc:spChg chg="del">
          <ac:chgData name="Ai Xin" userId="4bcebb4d-661a-4357-8715-2999a08aa140" providerId="ADAL" clId="{690D0DB3-199B-4A2A-99B7-8BD0D00980FC}" dt="2023-02-20T04:59:20.449" v="4211" actId="478"/>
          <ac:spMkLst>
            <pc:docMk/>
            <pc:sldMk cId="384651538" sldId="1319"/>
            <ac:spMk id="2" creationId="{B245AEBB-0D70-06C5-7870-D67C39CD72A1}"/>
          </ac:spMkLst>
        </pc:spChg>
        <pc:spChg chg="mod">
          <ac:chgData name="Ai Xin" userId="4bcebb4d-661a-4357-8715-2999a08aa140" providerId="ADAL" clId="{690D0DB3-199B-4A2A-99B7-8BD0D00980FC}" dt="2023-02-20T11:11:00.536" v="4460" actId="20577"/>
          <ac:spMkLst>
            <pc:docMk/>
            <pc:sldMk cId="384651538" sldId="1319"/>
            <ac:spMk id="3" creationId="{C124F10C-601E-2184-2F4E-1386B1E504E3}"/>
          </ac:spMkLst>
        </pc:spChg>
        <pc:spChg chg="add mod">
          <ac:chgData name="Ai Xin" userId="4bcebb4d-661a-4357-8715-2999a08aa140" providerId="ADAL" clId="{690D0DB3-199B-4A2A-99B7-8BD0D00980FC}" dt="2023-02-20T05:24:18.843" v="4292" actId="14100"/>
          <ac:spMkLst>
            <pc:docMk/>
            <pc:sldMk cId="384651538" sldId="1319"/>
            <ac:spMk id="12" creationId="{FDAB2475-7966-9E9E-F4C9-BDB96073EF16}"/>
          </ac:spMkLst>
        </pc:spChg>
        <pc:picChg chg="add mod">
          <ac:chgData name="Ai Xin" userId="4bcebb4d-661a-4357-8715-2999a08aa140" providerId="ADAL" clId="{690D0DB3-199B-4A2A-99B7-8BD0D00980FC}" dt="2023-02-20T11:18:00.372" v="4461" actId="1076"/>
          <ac:picMkLst>
            <pc:docMk/>
            <pc:sldMk cId="384651538" sldId="1319"/>
            <ac:picMk id="5" creationId="{7BFF90E0-994E-E1BD-10AC-588DAACC0FBE}"/>
          </ac:picMkLst>
        </pc:picChg>
        <pc:picChg chg="add del mod">
          <ac:chgData name="Ai Xin" userId="4bcebb4d-661a-4357-8715-2999a08aa140" providerId="ADAL" clId="{690D0DB3-199B-4A2A-99B7-8BD0D00980FC}" dt="2023-02-20T05:02:38.631" v="4221" actId="478"/>
          <ac:picMkLst>
            <pc:docMk/>
            <pc:sldMk cId="384651538" sldId="1319"/>
            <ac:picMk id="6" creationId="{305E4EA0-24CB-F2CA-F9F5-56A568D9224F}"/>
          </ac:picMkLst>
        </pc:picChg>
        <pc:picChg chg="add del mod">
          <ac:chgData name="Ai Xin" userId="4bcebb4d-661a-4357-8715-2999a08aa140" providerId="ADAL" clId="{690D0DB3-199B-4A2A-99B7-8BD0D00980FC}" dt="2023-02-20T05:02:39.164" v="4222" actId="478"/>
          <ac:picMkLst>
            <pc:docMk/>
            <pc:sldMk cId="384651538" sldId="1319"/>
            <ac:picMk id="8" creationId="{47A78D41-ABDD-CD65-E397-ACB95AE48673}"/>
          </ac:picMkLst>
        </pc:picChg>
        <pc:picChg chg="add del mod">
          <ac:chgData name="Ai Xin" userId="4bcebb4d-661a-4357-8715-2999a08aa140" providerId="ADAL" clId="{690D0DB3-199B-4A2A-99B7-8BD0D00980FC}" dt="2023-02-20T05:18:58.395" v="4274" actId="478"/>
          <ac:picMkLst>
            <pc:docMk/>
            <pc:sldMk cId="384651538" sldId="1319"/>
            <ac:picMk id="10" creationId="{018E7FE9-CADF-66D8-1E80-9BB02FD5D6F1}"/>
          </ac:picMkLst>
        </pc:picChg>
        <pc:picChg chg="add mod">
          <ac:chgData name="Ai Xin" userId="4bcebb4d-661a-4357-8715-2999a08aa140" providerId="ADAL" clId="{690D0DB3-199B-4A2A-99B7-8BD0D00980FC}" dt="2023-02-20T05:24:27.508" v="4295" actId="1076"/>
          <ac:picMkLst>
            <pc:docMk/>
            <pc:sldMk cId="384651538" sldId="1319"/>
            <ac:picMk id="14" creationId="{C9E53220-FDDB-2DBD-3A6F-07B59286A6CF}"/>
          </ac:picMkLst>
        </pc:picChg>
        <pc:picChg chg="add del mod">
          <ac:chgData name="Ai Xin" userId="4bcebb4d-661a-4357-8715-2999a08aa140" providerId="ADAL" clId="{690D0DB3-199B-4A2A-99B7-8BD0D00980FC}" dt="2023-02-20T05:23:06.563" v="4284" actId="478"/>
          <ac:picMkLst>
            <pc:docMk/>
            <pc:sldMk cId="384651538" sldId="1319"/>
            <ac:picMk id="16" creationId="{DB56035A-8440-ABF0-CA05-EAF922EB2160}"/>
          </ac:picMkLst>
        </pc:picChg>
        <pc:picChg chg="add del mod">
          <ac:chgData name="Ai Xin" userId="4bcebb4d-661a-4357-8715-2999a08aa140" providerId="ADAL" clId="{690D0DB3-199B-4A2A-99B7-8BD0D00980FC}" dt="2023-02-20T11:09:39.140" v="4424" actId="478"/>
          <ac:picMkLst>
            <pc:docMk/>
            <pc:sldMk cId="384651538" sldId="1319"/>
            <ac:picMk id="18" creationId="{547941CF-1D19-F53E-238B-7F701036EC92}"/>
          </ac:picMkLst>
        </pc:picChg>
      </pc:sldChg>
      <pc:sldChg chg="delSp add del mod">
        <pc:chgData name="Ai Xin" userId="4bcebb4d-661a-4357-8715-2999a08aa140" providerId="ADAL" clId="{690D0DB3-199B-4A2A-99B7-8BD0D00980FC}" dt="2023-02-22T10:13:38.204" v="4617" actId="2696"/>
        <pc:sldMkLst>
          <pc:docMk/>
          <pc:sldMk cId="2128855037" sldId="1320"/>
        </pc:sldMkLst>
        <pc:spChg chg="del">
          <ac:chgData name="Ai Xin" userId="4bcebb4d-661a-4357-8715-2999a08aa140" providerId="ADAL" clId="{690D0DB3-199B-4A2A-99B7-8BD0D00980FC}" dt="2023-02-21T23:10:16.378" v="4472" actId="478"/>
          <ac:spMkLst>
            <pc:docMk/>
            <pc:sldMk cId="2128855037" sldId="1320"/>
            <ac:spMk id="2" creationId="{A5FF369B-2459-4343-9CD9-098671116246}"/>
          </ac:spMkLst>
        </pc:spChg>
      </pc:sldChg>
      <pc:sldChg chg="add">
        <pc:chgData name="Ai Xin" userId="4bcebb4d-661a-4357-8715-2999a08aa140" providerId="ADAL" clId="{690D0DB3-199B-4A2A-99B7-8BD0D00980FC}" dt="2023-02-22T10:13:44.196" v="4618"/>
        <pc:sldMkLst>
          <pc:docMk/>
          <pc:sldMk cId="3002653381" sldId="1320"/>
        </pc:sldMkLst>
      </pc:sldChg>
      <pc:sldChg chg="modSp add mod">
        <pc:chgData name="Ai Xin" userId="4bcebb4d-661a-4357-8715-2999a08aa140" providerId="ADAL" clId="{690D0DB3-199B-4A2A-99B7-8BD0D00980FC}" dt="2023-02-22T10:13:44.247" v="4619" actId="27636"/>
        <pc:sldMkLst>
          <pc:docMk/>
          <pc:sldMk cId="1823307794" sldId="1321"/>
        </pc:sldMkLst>
        <pc:spChg chg="mod">
          <ac:chgData name="Ai Xin" userId="4bcebb4d-661a-4357-8715-2999a08aa140" providerId="ADAL" clId="{690D0DB3-199B-4A2A-99B7-8BD0D00980FC}" dt="2023-02-22T10:13:44.247" v="4619" actId="27636"/>
          <ac:spMkLst>
            <pc:docMk/>
            <pc:sldMk cId="1823307794" sldId="1321"/>
            <ac:spMk id="2" creationId="{20E55AC3-A516-E145-BDFE-2211A9AD3BD3}"/>
          </ac:spMkLst>
        </pc:spChg>
      </pc:sldChg>
      <pc:sldChg chg="addSp delSp modSp add del mod">
        <pc:chgData name="Ai Xin" userId="4bcebb4d-661a-4357-8715-2999a08aa140" providerId="ADAL" clId="{690D0DB3-199B-4A2A-99B7-8BD0D00980FC}" dt="2023-02-22T10:13:38.204" v="4617" actId="2696"/>
        <pc:sldMkLst>
          <pc:docMk/>
          <pc:sldMk cId="2732317714" sldId="1321"/>
        </pc:sldMkLst>
        <pc:spChg chg="mod">
          <ac:chgData name="Ai Xin" userId="4bcebb4d-661a-4357-8715-2999a08aa140" providerId="ADAL" clId="{690D0DB3-199B-4A2A-99B7-8BD0D00980FC}" dt="2023-02-21T23:09:47.106" v="4470" actId="27636"/>
          <ac:spMkLst>
            <pc:docMk/>
            <pc:sldMk cId="2732317714" sldId="1321"/>
            <ac:spMk id="2" creationId="{20E55AC3-A516-E145-BDFE-2211A9AD3BD3}"/>
          </ac:spMkLst>
        </pc:spChg>
        <pc:spChg chg="del">
          <ac:chgData name="Ai Xin" userId="4bcebb4d-661a-4357-8715-2999a08aa140" providerId="ADAL" clId="{690D0DB3-199B-4A2A-99B7-8BD0D00980FC}" dt="2023-02-22T00:04:02.830" v="4548" actId="478"/>
          <ac:spMkLst>
            <pc:docMk/>
            <pc:sldMk cId="2732317714" sldId="1321"/>
            <ac:spMk id="7" creationId="{8FF365B0-5350-FF44-A4AA-99DDDA51A2E4}"/>
          </ac:spMkLst>
        </pc:spChg>
        <pc:spChg chg="add mod">
          <ac:chgData name="Ai Xin" userId="4bcebb4d-661a-4357-8715-2999a08aa140" providerId="ADAL" clId="{690D0DB3-199B-4A2A-99B7-8BD0D00980FC}" dt="2023-02-22T00:10:15.321" v="4595" actId="113"/>
          <ac:spMkLst>
            <pc:docMk/>
            <pc:sldMk cId="2732317714" sldId="1321"/>
            <ac:spMk id="9" creationId="{242D4FE5-E103-EE90-FA25-7F1CA5C48B65}"/>
          </ac:spMkLst>
        </pc:spChg>
        <pc:picChg chg="del">
          <ac:chgData name="Ai Xin" userId="4bcebb4d-661a-4357-8715-2999a08aa140" providerId="ADAL" clId="{690D0DB3-199B-4A2A-99B7-8BD0D00980FC}" dt="2023-02-22T00:03:58.834" v="4547" actId="478"/>
          <ac:picMkLst>
            <pc:docMk/>
            <pc:sldMk cId="2732317714" sldId="1321"/>
            <ac:picMk id="6" creationId="{F7145CD3-E01D-A040-9F88-3A277B7EDBBB}"/>
          </ac:picMkLst>
        </pc:picChg>
        <pc:picChg chg="add mod">
          <ac:chgData name="Ai Xin" userId="4bcebb4d-661a-4357-8715-2999a08aa140" providerId="ADAL" clId="{690D0DB3-199B-4A2A-99B7-8BD0D00980FC}" dt="2023-02-22T00:04:25.718" v="4551" actId="1076"/>
          <ac:picMkLst>
            <pc:docMk/>
            <pc:sldMk cId="2732317714" sldId="1321"/>
            <ac:picMk id="8" creationId="{5CE0A0A1-F408-6EE2-BF2C-8764762144A0}"/>
          </ac:picMkLst>
        </pc:picChg>
      </pc:sldChg>
      <pc:sldChg chg="add del">
        <pc:chgData name="Ai Xin" userId="4bcebb4d-661a-4357-8715-2999a08aa140" providerId="ADAL" clId="{690D0DB3-199B-4A2A-99B7-8BD0D00980FC}" dt="2023-02-22T10:13:38.204" v="4617" actId="2696"/>
        <pc:sldMkLst>
          <pc:docMk/>
          <pc:sldMk cId="136143294" sldId="1322"/>
        </pc:sldMkLst>
      </pc:sldChg>
      <pc:sldChg chg="add">
        <pc:chgData name="Ai Xin" userId="4bcebb4d-661a-4357-8715-2999a08aa140" providerId="ADAL" clId="{690D0DB3-199B-4A2A-99B7-8BD0D00980FC}" dt="2023-02-22T10:13:44.196" v="4618"/>
        <pc:sldMkLst>
          <pc:docMk/>
          <pc:sldMk cId="1481445681" sldId="1322"/>
        </pc:sldMkLst>
      </pc:sldChg>
      <pc:sldChg chg="modSp add del mod">
        <pc:chgData name="Ai Xin" userId="4bcebb4d-661a-4357-8715-2999a08aa140" providerId="ADAL" clId="{690D0DB3-199B-4A2A-99B7-8BD0D00980FC}" dt="2023-02-22T10:13:38.204" v="4617" actId="2696"/>
        <pc:sldMkLst>
          <pc:docMk/>
          <pc:sldMk cId="2318103912" sldId="1323"/>
        </pc:sldMkLst>
        <pc:spChg chg="mod">
          <ac:chgData name="Ai Xin" userId="4bcebb4d-661a-4357-8715-2999a08aa140" providerId="ADAL" clId="{690D0DB3-199B-4A2A-99B7-8BD0D00980FC}" dt="2023-02-22T00:08:40.159" v="4578" actId="20577"/>
          <ac:spMkLst>
            <pc:docMk/>
            <pc:sldMk cId="2318103912" sldId="1323"/>
            <ac:spMk id="2" creationId="{AF8FB868-B78D-3C4B-964B-69E29601DF88}"/>
          </ac:spMkLst>
        </pc:spChg>
        <pc:picChg chg="mod">
          <ac:chgData name="Ai Xin" userId="4bcebb4d-661a-4357-8715-2999a08aa140" providerId="ADAL" clId="{690D0DB3-199B-4A2A-99B7-8BD0D00980FC}" dt="2023-02-22T00:07:48.862" v="4557" actId="1076"/>
          <ac:picMkLst>
            <pc:docMk/>
            <pc:sldMk cId="2318103912" sldId="1323"/>
            <ac:picMk id="5" creationId="{4A855466-7E4B-CC4C-97A8-158C98E23224}"/>
          </ac:picMkLst>
        </pc:picChg>
      </pc:sldChg>
      <pc:sldChg chg="add">
        <pc:chgData name="Ai Xin" userId="4bcebb4d-661a-4357-8715-2999a08aa140" providerId="ADAL" clId="{690D0DB3-199B-4A2A-99B7-8BD0D00980FC}" dt="2023-02-22T10:13:44.196" v="4618"/>
        <pc:sldMkLst>
          <pc:docMk/>
          <pc:sldMk cId="2865405000" sldId="1323"/>
        </pc:sldMkLst>
      </pc:sldChg>
      <pc:sldChg chg="addSp delSp modSp add del mod modClrScheme chgLayout">
        <pc:chgData name="Ai Xin" userId="4bcebb4d-661a-4357-8715-2999a08aa140" providerId="ADAL" clId="{690D0DB3-199B-4A2A-99B7-8BD0D00980FC}" dt="2023-02-22T10:13:38.204" v="4617" actId="2696"/>
        <pc:sldMkLst>
          <pc:docMk/>
          <pc:sldMk cId="1947160805" sldId="1324"/>
        </pc:sldMkLst>
        <pc:spChg chg="add del">
          <ac:chgData name="Ai Xin" userId="4bcebb4d-661a-4357-8715-2999a08aa140" providerId="ADAL" clId="{690D0DB3-199B-4A2A-99B7-8BD0D00980FC}" dt="2023-02-21T23:59:36.262" v="4527" actId="478"/>
          <ac:spMkLst>
            <pc:docMk/>
            <pc:sldMk cId="1947160805" sldId="1324"/>
            <ac:spMk id="2" creationId="{890F48B5-0BD5-2A4A-A2A8-2D1B404E872F}"/>
          </ac:spMkLst>
        </pc:spChg>
        <pc:spChg chg="mod ord">
          <ac:chgData name="Ai Xin" userId="4bcebb4d-661a-4357-8715-2999a08aa140" providerId="ADAL" clId="{690D0DB3-199B-4A2A-99B7-8BD0D00980FC}" dt="2023-02-22T00:11:40.196" v="4612" actId="20577"/>
          <ac:spMkLst>
            <pc:docMk/>
            <pc:sldMk cId="1947160805" sldId="1324"/>
            <ac:spMk id="3" creationId="{F651DAD7-D78C-6444-A38B-EB098EEF676E}"/>
          </ac:spMkLst>
        </pc:spChg>
        <pc:spChg chg="mod ord">
          <ac:chgData name="Ai Xin" userId="4bcebb4d-661a-4357-8715-2999a08aa140" providerId="ADAL" clId="{690D0DB3-199B-4A2A-99B7-8BD0D00980FC}" dt="2023-02-21T23:26:30.815" v="4482" actId="700"/>
          <ac:spMkLst>
            <pc:docMk/>
            <pc:sldMk cId="1947160805" sldId="1324"/>
            <ac:spMk id="4" creationId="{FF1BE1D6-3266-234E-AF56-FA5566B5260F}"/>
          </ac:spMkLst>
        </pc:spChg>
        <pc:spChg chg="del mod">
          <ac:chgData name="Ai Xin" userId="4bcebb4d-661a-4357-8715-2999a08aa140" providerId="ADAL" clId="{690D0DB3-199B-4A2A-99B7-8BD0D00980FC}" dt="2023-02-21T23:59:32.118" v="4526" actId="478"/>
          <ac:spMkLst>
            <pc:docMk/>
            <pc:sldMk cId="1947160805" sldId="1324"/>
            <ac:spMk id="5" creationId="{BDF1D78C-9B13-694F-B13B-15CA87443F0B}"/>
          </ac:spMkLst>
        </pc:spChg>
        <pc:picChg chg="add mod">
          <ac:chgData name="Ai Xin" userId="4bcebb4d-661a-4357-8715-2999a08aa140" providerId="ADAL" clId="{690D0DB3-199B-4A2A-99B7-8BD0D00980FC}" dt="2023-02-22T07:53:21.451" v="4616" actId="1076"/>
          <ac:picMkLst>
            <pc:docMk/>
            <pc:sldMk cId="1947160805" sldId="1324"/>
            <ac:picMk id="5" creationId="{A4EF1E2C-F51A-386E-3B35-B0E8E6FD7899}"/>
          </ac:picMkLst>
        </pc:picChg>
        <pc:picChg chg="add del mod">
          <ac:chgData name="Ai Xin" userId="4bcebb4d-661a-4357-8715-2999a08aa140" providerId="ADAL" clId="{690D0DB3-199B-4A2A-99B7-8BD0D00980FC}" dt="2023-02-22T07:53:14.725" v="4613" actId="478"/>
          <ac:picMkLst>
            <pc:docMk/>
            <pc:sldMk cId="1947160805" sldId="1324"/>
            <ac:picMk id="7" creationId="{E5E98206-4529-EC6A-352E-328598B70145}"/>
          </ac:picMkLst>
        </pc:picChg>
        <pc:picChg chg="add mod">
          <ac:chgData name="Ai Xin" userId="4bcebb4d-661a-4357-8715-2999a08aa140" providerId="ADAL" clId="{690D0DB3-199B-4A2A-99B7-8BD0D00980FC}" dt="2023-02-21T23:59:59.750" v="4533" actId="1076"/>
          <ac:picMkLst>
            <pc:docMk/>
            <pc:sldMk cId="1947160805" sldId="1324"/>
            <ac:picMk id="9" creationId="{5075D84C-CD45-F994-544F-6AB0F4A13F91}"/>
          </ac:picMkLst>
        </pc:picChg>
        <pc:picChg chg="add mod">
          <ac:chgData name="Ai Xin" userId="4bcebb4d-661a-4357-8715-2999a08aa140" providerId="ADAL" clId="{690D0DB3-199B-4A2A-99B7-8BD0D00980FC}" dt="2023-02-22T00:00:20.663" v="4536" actId="1076"/>
          <ac:picMkLst>
            <pc:docMk/>
            <pc:sldMk cId="1947160805" sldId="1324"/>
            <ac:picMk id="11" creationId="{690BCA7B-1C3F-60B4-69B7-A1374DF4BC1C}"/>
          </ac:picMkLst>
        </pc:picChg>
        <pc:picChg chg="add mod">
          <ac:chgData name="Ai Xin" userId="4bcebb4d-661a-4357-8715-2999a08aa140" providerId="ADAL" clId="{690D0DB3-199B-4A2A-99B7-8BD0D00980FC}" dt="2023-02-22T00:00:39.494" v="4539" actId="1076"/>
          <ac:picMkLst>
            <pc:docMk/>
            <pc:sldMk cId="1947160805" sldId="1324"/>
            <ac:picMk id="13" creationId="{42FE64FA-5ABE-6214-51AA-BF88705012A2}"/>
          </ac:picMkLst>
        </pc:picChg>
      </pc:sldChg>
      <pc:sldChg chg="addSp delSp modSp add mod">
        <pc:chgData name="Ai Xin" userId="4bcebb4d-661a-4357-8715-2999a08aa140" providerId="ADAL" clId="{690D0DB3-199B-4A2A-99B7-8BD0D00980FC}" dt="2023-02-22T10:17:09.743" v="4646" actId="1076"/>
        <pc:sldMkLst>
          <pc:docMk/>
          <pc:sldMk cId="3498432343" sldId="1324"/>
        </pc:sldMkLst>
        <pc:picChg chg="del">
          <ac:chgData name="Ai Xin" userId="4bcebb4d-661a-4357-8715-2999a08aa140" providerId="ADAL" clId="{690D0DB3-199B-4A2A-99B7-8BD0D00980FC}" dt="2023-02-22T10:16:46.038" v="4638" actId="478"/>
          <ac:picMkLst>
            <pc:docMk/>
            <pc:sldMk cId="3498432343" sldId="1324"/>
            <ac:picMk id="5" creationId="{A4EF1E2C-F51A-386E-3B35-B0E8E6FD7899}"/>
          </ac:picMkLst>
        </pc:picChg>
        <pc:picChg chg="add mod">
          <ac:chgData name="Ai Xin" userId="4bcebb4d-661a-4357-8715-2999a08aa140" providerId="ADAL" clId="{690D0DB3-199B-4A2A-99B7-8BD0D00980FC}" dt="2023-02-22T10:17:06.703" v="4645" actId="1076"/>
          <ac:picMkLst>
            <pc:docMk/>
            <pc:sldMk cId="3498432343" sldId="1324"/>
            <ac:picMk id="6" creationId="{6C2715F6-F3CF-F75A-516C-08E9225CF125}"/>
          </ac:picMkLst>
        </pc:picChg>
        <pc:picChg chg="add mod">
          <ac:chgData name="Ai Xin" userId="4bcebb4d-661a-4357-8715-2999a08aa140" providerId="ADAL" clId="{690D0DB3-199B-4A2A-99B7-8BD0D00980FC}" dt="2023-02-22T10:17:09.743" v="4646" actId="1076"/>
          <ac:picMkLst>
            <pc:docMk/>
            <pc:sldMk cId="3498432343" sldId="1324"/>
            <ac:picMk id="8" creationId="{AC35D3FB-0375-1CB7-63F5-1054AA112AEE}"/>
          </ac:picMkLst>
        </pc:picChg>
      </pc:sldChg>
      <pc:sldChg chg="addSp delSp modSp new del mod modClrScheme chgLayout">
        <pc:chgData name="Ai Xin" userId="4bcebb4d-661a-4357-8715-2999a08aa140" providerId="ADAL" clId="{690D0DB3-199B-4A2A-99B7-8BD0D00980FC}" dt="2023-02-22T10:13:38.204" v="4617" actId="2696"/>
        <pc:sldMkLst>
          <pc:docMk/>
          <pc:sldMk cId="3627401393" sldId="1325"/>
        </pc:sldMkLst>
        <pc:spChg chg="del">
          <ac:chgData name="Ai Xin" userId="4bcebb4d-661a-4357-8715-2999a08aa140" providerId="ADAL" clId="{690D0DB3-199B-4A2A-99B7-8BD0D00980FC}" dt="2023-02-21T23:50:20.542" v="4484" actId="700"/>
          <ac:spMkLst>
            <pc:docMk/>
            <pc:sldMk cId="3627401393" sldId="1325"/>
            <ac:spMk id="2" creationId="{B2FFEB09-5EB3-AF28-EE04-933341BDA85D}"/>
          </ac:spMkLst>
        </pc:spChg>
        <pc:spChg chg="del">
          <ac:chgData name="Ai Xin" userId="4bcebb4d-661a-4357-8715-2999a08aa140" providerId="ADAL" clId="{690D0DB3-199B-4A2A-99B7-8BD0D00980FC}" dt="2023-02-21T23:50:20.542" v="4484" actId="700"/>
          <ac:spMkLst>
            <pc:docMk/>
            <pc:sldMk cId="3627401393" sldId="1325"/>
            <ac:spMk id="3" creationId="{BC83775D-EC71-D31E-1DA8-E64EB523212F}"/>
          </ac:spMkLst>
        </pc:spChg>
        <pc:spChg chg="mod ord">
          <ac:chgData name="Ai Xin" userId="4bcebb4d-661a-4357-8715-2999a08aa140" providerId="ADAL" clId="{690D0DB3-199B-4A2A-99B7-8BD0D00980FC}" dt="2023-02-21T23:50:20.542" v="4484" actId="700"/>
          <ac:spMkLst>
            <pc:docMk/>
            <pc:sldMk cId="3627401393" sldId="1325"/>
            <ac:spMk id="4" creationId="{540D74A8-DAC8-3D29-6D18-05DD1491A077}"/>
          </ac:spMkLst>
        </pc:spChg>
        <pc:spChg chg="add mod">
          <ac:chgData name="Ai Xin" userId="4bcebb4d-661a-4357-8715-2999a08aa140" providerId="ADAL" clId="{690D0DB3-199B-4A2A-99B7-8BD0D00980FC}" dt="2023-02-21T23:53:34.696" v="4508" actId="207"/>
          <ac:spMkLst>
            <pc:docMk/>
            <pc:sldMk cId="3627401393" sldId="1325"/>
            <ac:spMk id="16" creationId="{1F0A4F37-B2B5-BA6D-26E0-17C1875C0E49}"/>
          </ac:spMkLst>
        </pc:spChg>
        <pc:spChg chg="add mod">
          <ac:chgData name="Ai Xin" userId="4bcebb4d-661a-4357-8715-2999a08aa140" providerId="ADAL" clId="{690D0DB3-199B-4A2A-99B7-8BD0D00980FC}" dt="2023-02-21T23:54:43.502" v="4518" actId="14100"/>
          <ac:spMkLst>
            <pc:docMk/>
            <pc:sldMk cId="3627401393" sldId="1325"/>
            <ac:spMk id="20" creationId="{D7A60C50-EBE7-AA43-2B9F-CC2FB65A9F16}"/>
          </ac:spMkLst>
        </pc:spChg>
        <pc:picChg chg="add del mod">
          <ac:chgData name="Ai Xin" userId="4bcebb4d-661a-4357-8715-2999a08aa140" providerId="ADAL" clId="{690D0DB3-199B-4A2A-99B7-8BD0D00980FC}" dt="2023-02-21T23:52:19.250" v="4495" actId="478"/>
          <ac:picMkLst>
            <pc:docMk/>
            <pc:sldMk cId="3627401393" sldId="1325"/>
            <ac:picMk id="6" creationId="{5CCEAE66-023C-FF15-986E-0FA928DF407B}"/>
          </ac:picMkLst>
        </pc:picChg>
        <pc:picChg chg="add del mod">
          <ac:chgData name="Ai Xin" userId="4bcebb4d-661a-4357-8715-2999a08aa140" providerId="ADAL" clId="{690D0DB3-199B-4A2A-99B7-8BD0D00980FC}" dt="2023-02-21T23:52:28.289" v="4499" actId="21"/>
          <ac:picMkLst>
            <pc:docMk/>
            <pc:sldMk cId="3627401393" sldId="1325"/>
            <ac:picMk id="8" creationId="{8DD1BABB-EDD9-67CF-438B-712B9532FEBB}"/>
          </ac:picMkLst>
        </pc:picChg>
        <pc:picChg chg="add mod">
          <ac:chgData name="Ai Xin" userId="4bcebb4d-661a-4357-8715-2999a08aa140" providerId="ADAL" clId="{690D0DB3-199B-4A2A-99B7-8BD0D00980FC}" dt="2023-02-21T23:51:34.791" v="4493" actId="1076"/>
          <ac:picMkLst>
            <pc:docMk/>
            <pc:sldMk cId="3627401393" sldId="1325"/>
            <ac:picMk id="10" creationId="{76FD358B-23E7-60C6-A3AE-1B13E88E7F6A}"/>
          </ac:picMkLst>
        </pc:picChg>
        <pc:picChg chg="add mod">
          <ac:chgData name="Ai Xin" userId="4bcebb4d-661a-4357-8715-2999a08aa140" providerId="ADAL" clId="{690D0DB3-199B-4A2A-99B7-8BD0D00980FC}" dt="2023-02-21T23:54:21.712" v="4515" actId="1076"/>
          <ac:picMkLst>
            <pc:docMk/>
            <pc:sldMk cId="3627401393" sldId="1325"/>
            <ac:picMk id="12" creationId="{177760ED-3F0B-D033-01DB-8DDEA8AD0B18}"/>
          </ac:picMkLst>
        </pc:picChg>
        <pc:picChg chg="add del mod">
          <ac:chgData name="Ai Xin" userId="4bcebb4d-661a-4357-8715-2999a08aa140" providerId="ADAL" clId="{690D0DB3-199B-4A2A-99B7-8BD0D00980FC}" dt="2023-02-21T23:52:33.637" v="4501" actId="478"/>
          <ac:picMkLst>
            <pc:docMk/>
            <pc:sldMk cId="3627401393" sldId="1325"/>
            <ac:picMk id="13" creationId="{EBC7A776-EFF1-8B8A-C538-7070CD110F8F}"/>
          </ac:picMkLst>
        </pc:picChg>
        <pc:picChg chg="add mod">
          <ac:chgData name="Ai Xin" userId="4bcebb4d-661a-4357-8715-2999a08aa140" providerId="ADAL" clId="{690D0DB3-199B-4A2A-99B7-8BD0D00980FC}" dt="2023-02-21T23:53:08.174" v="4504" actId="1076"/>
          <ac:picMkLst>
            <pc:docMk/>
            <pc:sldMk cId="3627401393" sldId="1325"/>
            <ac:picMk id="15" creationId="{BD509BA4-4A1A-502E-5094-5DD6A9C5C4B6}"/>
          </ac:picMkLst>
        </pc:picChg>
        <pc:cxnChg chg="add mod">
          <ac:chgData name="Ai Xin" userId="4bcebb4d-661a-4357-8715-2999a08aa140" providerId="ADAL" clId="{690D0DB3-199B-4A2A-99B7-8BD0D00980FC}" dt="2023-02-21T23:53:56.191" v="4512" actId="14100"/>
          <ac:cxnSpMkLst>
            <pc:docMk/>
            <pc:sldMk cId="3627401393" sldId="1325"/>
            <ac:cxnSpMk id="18" creationId="{2FDFE634-B0A2-4F87-8FCA-C9A95C16B26B}"/>
          </ac:cxnSpMkLst>
        </pc:cxnChg>
        <pc:cxnChg chg="add mod">
          <ac:chgData name="Ai Xin" userId="4bcebb4d-661a-4357-8715-2999a08aa140" providerId="ADAL" clId="{690D0DB3-199B-4A2A-99B7-8BD0D00980FC}" dt="2023-02-21T23:54:59.983" v="4523" actId="14100"/>
          <ac:cxnSpMkLst>
            <pc:docMk/>
            <pc:sldMk cId="3627401393" sldId="1325"/>
            <ac:cxnSpMk id="21" creationId="{E7676D8B-F7F5-3359-D2EF-B2A16A5B524D}"/>
          </ac:cxnSpMkLst>
        </pc:cxnChg>
      </pc:sldChg>
      <pc:sldChg chg="add">
        <pc:chgData name="Ai Xin" userId="4bcebb4d-661a-4357-8715-2999a08aa140" providerId="ADAL" clId="{690D0DB3-199B-4A2A-99B7-8BD0D00980FC}" dt="2023-02-22T10:13:44.196" v="4618"/>
        <pc:sldMkLst>
          <pc:docMk/>
          <pc:sldMk cId="3664463422" sldId="132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1885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276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845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MinionPro-Regular"/>
              </a:rPr>
              <a:t>Thinking of the data streams as tables not only makes it easier to conceptualize the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logical computations on the data, but also makes it easier to express them in code.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Since Spark’s </a:t>
            </a:r>
            <a:r>
              <a:rPr lang="en-US" sz="1800" b="0" i="0" u="none" strike="noStrike" baseline="0" dirty="0" err="1">
                <a:latin typeface="MinionPro-Regular"/>
              </a:rPr>
              <a:t>DataFrame</a:t>
            </a:r>
            <a:r>
              <a:rPr lang="en-US" sz="1800" b="0" i="0" u="none" strike="noStrike" baseline="0" dirty="0">
                <a:latin typeface="MinionPro-Regular"/>
              </a:rPr>
              <a:t> is a programmatic representation of a table, you can use the</a:t>
            </a:r>
          </a:p>
          <a:p>
            <a:pPr algn="l"/>
            <a:r>
              <a:rPr lang="en-US" sz="1800" b="0" i="0" u="none" strike="noStrike" baseline="0" dirty="0" err="1">
                <a:latin typeface="MinionPro-Regular"/>
              </a:rPr>
              <a:t>DataFrame</a:t>
            </a:r>
            <a:r>
              <a:rPr lang="en-US" sz="1800" b="0" i="0" u="none" strike="noStrike" baseline="0" dirty="0">
                <a:latin typeface="MinionPro-Regular"/>
              </a:rPr>
              <a:t> API to express your computations on streaming data. All you need to do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is define an input </a:t>
            </a:r>
            <a:r>
              <a:rPr lang="en-US" sz="1800" b="0" i="0" u="none" strike="noStrike" baseline="0" dirty="0" err="1">
                <a:latin typeface="MinionPro-Regular"/>
              </a:rPr>
              <a:t>DataFrame</a:t>
            </a:r>
            <a:r>
              <a:rPr lang="en-US" sz="1800" b="0" i="0" u="none" strike="noStrike" baseline="0" dirty="0">
                <a:latin typeface="MinionPro-Regular"/>
              </a:rPr>
              <a:t> (i.e., the input table) from a streaming data source, and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then you apply operations on the </a:t>
            </a:r>
            <a:r>
              <a:rPr lang="en-US" sz="1800" b="0" i="0" u="none" strike="noStrike" baseline="0" dirty="0" err="1">
                <a:latin typeface="MinionPro-Regular"/>
              </a:rPr>
              <a:t>DataFrame</a:t>
            </a:r>
            <a:r>
              <a:rPr lang="en-US" sz="1800" b="0" i="0" u="none" strike="noStrike" baseline="0" dirty="0">
                <a:latin typeface="MinionPro-Regular"/>
              </a:rPr>
              <a:t> in the same way as you would on a</a:t>
            </a:r>
          </a:p>
          <a:p>
            <a:pPr algn="l"/>
            <a:r>
              <a:rPr lang="en-US" sz="1800" b="0" i="0" u="none" strike="noStrike" baseline="0" dirty="0" err="1">
                <a:latin typeface="MinionPro-Regular"/>
              </a:rPr>
              <a:t>DataFrame</a:t>
            </a:r>
            <a:r>
              <a:rPr lang="en-US" sz="1800" b="0" i="0" u="none" strike="noStrike" baseline="0" dirty="0">
                <a:latin typeface="MinionPro-Regular"/>
              </a:rPr>
              <a:t> defined on a batch source.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27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092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332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MinionPro-Regular"/>
              </a:rPr>
              <a:t>You cannot use direct aggregation operations like </a:t>
            </a:r>
            <a:r>
              <a:rPr lang="en-US" sz="1800" b="0" i="0" u="none" strike="noStrike" baseline="0" dirty="0">
                <a:latin typeface="UbuntuMono-Regular"/>
              </a:rPr>
              <a:t>Data</a:t>
            </a:r>
          </a:p>
          <a:p>
            <a:pPr algn="l"/>
            <a:r>
              <a:rPr lang="en-US" sz="1800" b="0" i="0" u="none" strike="noStrike" baseline="0" dirty="0" err="1">
                <a:latin typeface="UbuntuMono-Regular"/>
              </a:rPr>
              <a:t>Frame.count</a:t>
            </a:r>
            <a:r>
              <a:rPr lang="en-US" sz="1800" b="0" i="0" u="none" strike="noStrike" baseline="0" dirty="0">
                <a:latin typeface="UbuntuMono-Regular"/>
              </a:rPr>
              <a:t>() </a:t>
            </a:r>
            <a:r>
              <a:rPr lang="en-US" sz="1800" b="0" i="0" u="none" strike="noStrike" baseline="0" dirty="0">
                <a:latin typeface="MinionPro-Regular"/>
              </a:rPr>
              <a:t>and </a:t>
            </a:r>
            <a:r>
              <a:rPr lang="en-US" sz="1800" b="0" i="0" u="none" strike="noStrike" baseline="0" dirty="0" err="1">
                <a:latin typeface="UbuntuMono-Regular"/>
              </a:rPr>
              <a:t>Dataset.reduce</a:t>
            </a:r>
            <a:r>
              <a:rPr lang="en-US" sz="1800" b="0" i="0" u="none" strike="noStrike" baseline="0" dirty="0">
                <a:latin typeface="UbuntuMono-Regular"/>
              </a:rPr>
              <a:t>() </a:t>
            </a:r>
            <a:r>
              <a:rPr lang="en-US" sz="1800" b="0" i="0" u="none" strike="noStrike" baseline="0" dirty="0">
                <a:latin typeface="MinionPro-Regular"/>
              </a:rPr>
              <a:t>on streaming Data‐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Frames. This is because, for static </a:t>
            </a:r>
            <a:r>
              <a:rPr lang="en-US" sz="1800" b="0" i="0" u="none" strike="noStrike" baseline="0" dirty="0" err="1">
                <a:latin typeface="MinionPro-Regular"/>
              </a:rPr>
              <a:t>DataFrames</a:t>
            </a:r>
            <a:r>
              <a:rPr lang="en-US" sz="1800" b="0" i="0" u="none" strike="noStrike" baseline="0" dirty="0">
                <a:latin typeface="MinionPro-Regular"/>
              </a:rPr>
              <a:t>, these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operations immediately return the final computed aggregates,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whereas for streaming </a:t>
            </a:r>
            <a:r>
              <a:rPr lang="en-US" sz="1800" b="0" i="0" u="none" strike="noStrike" baseline="0" dirty="0" err="1">
                <a:latin typeface="MinionPro-Regular"/>
              </a:rPr>
              <a:t>DataFrames</a:t>
            </a:r>
            <a:r>
              <a:rPr lang="en-US" sz="1800" b="0" i="0" u="none" strike="noStrike" baseline="0" dirty="0">
                <a:latin typeface="MinionPro-Regular"/>
              </a:rPr>
              <a:t> the aggregates have to be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continuously updated. Therefore, you have to always use </a:t>
            </a:r>
            <a:r>
              <a:rPr lang="en-US" sz="1800" b="0" i="0" u="none" strike="noStrike" baseline="0" dirty="0">
                <a:latin typeface="UbuntuMono-Regular"/>
              </a:rPr>
              <a:t>Data</a:t>
            </a:r>
          </a:p>
          <a:p>
            <a:pPr algn="l"/>
            <a:r>
              <a:rPr lang="en-US" sz="1800" b="0" i="0" u="none" strike="noStrike" baseline="0" dirty="0" err="1">
                <a:latin typeface="UbuntuMono-Regular"/>
              </a:rPr>
              <a:t>Frame.groupBy</a:t>
            </a:r>
            <a:r>
              <a:rPr lang="en-US" sz="1800" b="0" i="0" u="none" strike="noStrike" baseline="0" dirty="0">
                <a:latin typeface="UbuntuMono-Regular"/>
              </a:rPr>
              <a:t>() </a:t>
            </a:r>
            <a:r>
              <a:rPr lang="en-US" sz="1800" b="0" i="0" u="none" strike="noStrike" baseline="0" dirty="0">
                <a:latin typeface="MinionPro-Regular"/>
              </a:rPr>
              <a:t>or </a:t>
            </a:r>
            <a:r>
              <a:rPr lang="en-US" sz="1800" b="0" i="0" u="none" strike="noStrike" baseline="0" dirty="0" err="1">
                <a:latin typeface="UbuntuMono-Regular"/>
              </a:rPr>
              <a:t>Dataset.groupByKey</a:t>
            </a:r>
            <a:r>
              <a:rPr lang="en-US" sz="1800" b="0" i="0" u="none" strike="noStrike" baseline="0" dirty="0">
                <a:latin typeface="UbuntuMono-Regular"/>
              </a:rPr>
              <a:t>() </a:t>
            </a:r>
            <a:r>
              <a:rPr lang="en-US" sz="1800" b="0" i="0" u="none" strike="noStrike" baseline="0" dirty="0">
                <a:latin typeface="MinionPro-Regular"/>
              </a:rPr>
              <a:t>for aggregations</a:t>
            </a:r>
          </a:p>
          <a:p>
            <a:pPr algn="l"/>
            <a:r>
              <a:rPr lang="en-SG" sz="1800" b="0" i="0" u="none" strike="noStrike" baseline="0" dirty="0">
                <a:latin typeface="MinionPro-Regular"/>
              </a:rPr>
              <a:t>on streaming </a:t>
            </a:r>
            <a:r>
              <a:rPr lang="en-SG" sz="1800" b="0" i="0" u="none" strike="noStrike" baseline="0" dirty="0" err="1">
                <a:latin typeface="MinionPro-Regular"/>
              </a:rPr>
              <a:t>DataFrames</a:t>
            </a:r>
            <a:r>
              <a:rPr lang="en-SG" sz="1800" b="0" i="0" u="none" strike="noStrike" baseline="0" dirty="0">
                <a:latin typeface="MinionPro-Regular"/>
              </a:rPr>
              <a:t>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32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043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imbusRomNo9L-Regu"/>
              </a:rPr>
              <a:t>The main abstraction in Spark SQL’s API is a </a:t>
            </a:r>
            <a:r>
              <a:rPr lang="en-US" sz="1800" b="0" i="0" u="none" strike="noStrike" baseline="0" dirty="0" err="1">
                <a:latin typeface="NimbusRomNo9L-Regu"/>
              </a:rPr>
              <a:t>DataFrame</a:t>
            </a:r>
            <a:r>
              <a:rPr lang="en-US" sz="1800" b="0" i="0" u="none" strike="noStrike" baseline="0" dirty="0">
                <a:latin typeface="NimbusRomNo9L-Regu"/>
              </a:rPr>
              <a:t>, a distributed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collection of rows with the same schema. A </a:t>
            </a:r>
            <a:r>
              <a:rPr lang="en-US" sz="1800" b="0" i="0" u="none" strike="noStrike" baseline="0" dirty="0" err="1">
                <a:latin typeface="NimbusRomNo9L-Regu"/>
              </a:rPr>
              <a:t>DataFrame</a:t>
            </a:r>
            <a:endParaRPr lang="en-US" sz="1800" b="0" i="0" u="none" strike="noStrike" baseline="0" dirty="0">
              <a:latin typeface="NimbusRomNo9L-Regu"/>
            </a:endParaRP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is equivalent to a table in a relational database, and can also be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manipulated in similar ways to the “native” distributed collections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in Spark (RDDs). Unlike RDDs, </a:t>
            </a:r>
            <a:r>
              <a:rPr lang="en-US" sz="1800" b="0" i="0" u="none" strike="noStrike" baseline="0" dirty="0" err="1">
                <a:latin typeface="NimbusRomNo9L-Regu"/>
              </a:rPr>
              <a:t>DataFrames</a:t>
            </a:r>
            <a:r>
              <a:rPr lang="en-US" sz="1800" b="0" i="0" u="none" strike="noStrike" baseline="0" dirty="0">
                <a:latin typeface="NimbusRomNo9L-Regu"/>
              </a:rPr>
              <a:t> keep track of their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schema and support various relational operations that lead to more</a:t>
            </a:r>
          </a:p>
          <a:p>
            <a:pPr algn="l"/>
            <a:r>
              <a:rPr lang="en-SG" sz="1800" b="0" i="0" u="none" strike="noStrike" baseline="0" dirty="0">
                <a:latin typeface="NimbusRomNo9L-Regu"/>
              </a:rPr>
              <a:t>optimized execution.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306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imbusRomNo9L-Regu"/>
              </a:rPr>
              <a:t>Here, </a:t>
            </a:r>
            <a:r>
              <a:rPr lang="en-US" sz="1800" b="0" i="0" u="none" strike="noStrike" baseline="0" dirty="0" err="1">
                <a:latin typeface="t1xtt"/>
              </a:rPr>
              <a:t>data_df</a:t>
            </a:r>
            <a:r>
              <a:rPr lang="en-US" sz="1800" b="0" i="0" u="none" strike="noStrike" baseline="0" dirty="0">
                <a:latin typeface="t1xtt"/>
              </a:rPr>
              <a:t> </a:t>
            </a:r>
            <a:r>
              <a:rPr lang="en-US" sz="1800" b="0" i="0" u="none" strike="noStrike" baseline="0" dirty="0">
                <a:latin typeface="NimbusRomNo9L-Regu"/>
              </a:rPr>
              <a:t>is a </a:t>
            </a:r>
            <a:r>
              <a:rPr lang="en-US" sz="1800" b="0" i="0" u="none" strike="noStrike" baseline="0" dirty="0" err="1">
                <a:latin typeface="NimbusRomNo9L-Regu"/>
              </a:rPr>
              <a:t>DataFrame</a:t>
            </a:r>
            <a:r>
              <a:rPr lang="en-US" sz="1800" b="0" i="0" u="none" strike="noStrike" baseline="0" dirty="0">
                <a:latin typeface="NimbusRomNo9L-Regu"/>
              </a:rPr>
              <a:t>, and </a:t>
            </a:r>
            <a:r>
              <a:rPr lang="en-US" sz="1800" b="0" i="0" u="none" strike="noStrike" baseline="0" dirty="0" err="1">
                <a:latin typeface="t1xtt"/>
              </a:rPr>
              <a:t>data_df</a:t>
            </a:r>
            <a:r>
              <a:rPr lang="en-US" sz="1800" b="0" i="0" u="none" strike="noStrike" baseline="0" dirty="0">
                <a:latin typeface="t1xtt"/>
              </a:rPr>
              <a:t>(“name") </a:t>
            </a:r>
            <a:r>
              <a:rPr lang="en-US" sz="1800" b="0" i="0" u="none" strike="noStrike" baseline="0" dirty="0">
                <a:latin typeface="NimbusRomNo9L-Regu"/>
              </a:rPr>
              <a:t>is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an expression representing the </a:t>
            </a:r>
            <a:r>
              <a:rPr lang="en-US" sz="1800" b="0" i="0" u="none" strike="noStrike" baseline="0" dirty="0">
                <a:latin typeface="t1xtt"/>
              </a:rPr>
              <a:t>name </a:t>
            </a:r>
            <a:r>
              <a:rPr lang="en-US" sz="1800" b="0" i="0" u="none" strike="noStrike" baseline="0" dirty="0">
                <a:latin typeface="NimbusRomNo9L-Regu"/>
              </a:rPr>
              <a:t>column. Expression objects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have many operators that return new expressions, including the usual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comparison operators (</a:t>
            </a:r>
            <a:r>
              <a:rPr lang="en-US" sz="1800" b="0" i="0" u="none" strike="noStrike" baseline="0" dirty="0">
                <a:latin typeface="NimbusRomNo9L-ReguItal"/>
              </a:rPr>
              <a:t>e.g., </a:t>
            </a:r>
            <a:r>
              <a:rPr lang="en-US" sz="1800" b="0" i="0" u="none" strike="noStrike" baseline="0" dirty="0">
                <a:latin typeface="t1xtt"/>
              </a:rPr>
              <a:t>== </a:t>
            </a:r>
            <a:r>
              <a:rPr lang="en-US" sz="1800" b="0" i="0" u="none" strike="noStrike" baseline="0" dirty="0">
                <a:latin typeface="NimbusRomNo9L-Regu"/>
              </a:rPr>
              <a:t>for equality test, </a:t>
            </a:r>
            <a:r>
              <a:rPr lang="en-US" sz="1800" b="0" i="0" u="none" strike="noStrike" baseline="0" dirty="0">
                <a:latin typeface="t1xtt"/>
              </a:rPr>
              <a:t>&gt; </a:t>
            </a:r>
            <a:r>
              <a:rPr lang="en-US" sz="1800" b="0" i="0" u="none" strike="noStrike" baseline="0" dirty="0">
                <a:latin typeface="NimbusRomNo9L-Regu"/>
              </a:rPr>
              <a:t>for greater than)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and arithmetic ones (</a:t>
            </a:r>
            <a:r>
              <a:rPr lang="en-US" sz="1800" b="0" i="0" u="none" strike="noStrike" baseline="0" dirty="0">
                <a:latin typeface="t1xtt"/>
              </a:rPr>
              <a:t>+</a:t>
            </a:r>
            <a:r>
              <a:rPr lang="en-US" sz="1800" b="0" i="0" u="none" strike="noStrike" baseline="0" dirty="0">
                <a:latin typeface="NimbusRomNo9L-Regu"/>
              </a:rPr>
              <a:t>, </a:t>
            </a:r>
            <a:r>
              <a:rPr lang="en-US" sz="1800" b="0" i="0" u="none" strike="noStrike" baseline="0" dirty="0">
                <a:latin typeface="t1xtt"/>
              </a:rPr>
              <a:t>-</a:t>
            </a:r>
            <a:r>
              <a:rPr lang="en-US" sz="1800" b="0" i="0" u="none" strike="noStrike" baseline="0" dirty="0">
                <a:latin typeface="NimbusRomNo9L-Regu"/>
              </a:rPr>
              <a:t>, </a:t>
            </a:r>
            <a:r>
              <a:rPr lang="en-US" sz="1800" b="0" i="0" u="none" strike="noStrike" baseline="0" dirty="0" err="1">
                <a:latin typeface="NimbusRomNo9L-Regu"/>
              </a:rPr>
              <a:t>etc</a:t>
            </a:r>
            <a:r>
              <a:rPr lang="en-US" sz="1800" b="0" i="0" u="none" strike="noStrike" baseline="0" dirty="0">
                <a:latin typeface="NimbusRomNo9L-Regu"/>
              </a:rPr>
              <a:t>). They also support aggregates, such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as </a:t>
            </a:r>
            <a:r>
              <a:rPr lang="en-US" sz="1800" b="0" i="0" u="none" strike="noStrike" baseline="0" dirty="0">
                <a:latin typeface="t1xtt"/>
              </a:rPr>
              <a:t>avg(“age")</a:t>
            </a:r>
            <a:r>
              <a:rPr lang="en-US" sz="1800" b="0" i="0" u="none" strike="noStrike" baseline="0" dirty="0">
                <a:latin typeface="NimbusRomNo9L-Regu"/>
              </a:rPr>
              <a:t>. All of these operators build up an abstract syntax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tree (AST) of the expression, which is then passed to Catalyst for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optimization. This is unlike the native Spark API that takes functions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containing arbitrary Scala/Java/Python code, which are then opaque</a:t>
            </a:r>
          </a:p>
          <a:p>
            <a:pPr algn="l"/>
            <a:r>
              <a:rPr lang="en-SG" sz="1800" b="0" i="0" u="none" strike="noStrike" baseline="0" dirty="0">
                <a:latin typeface="NimbusRomNo9L-Regu"/>
              </a:rPr>
              <a:t>to the runtime engine.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33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MinionPro-Regular"/>
              </a:rPr>
              <a:t>• Unifies Spark components and permits abstraction to </a:t>
            </a:r>
            <a:r>
              <a:rPr lang="en-US" sz="1800" b="0" i="0" u="none" strike="noStrike" baseline="0" dirty="0" err="1">
                <a:latin typeface="MinionPro-Regular"/>
              </a:rPr>
              <a:t>DataFrames</a:t>
            </a:r>
            <a:r>
              <a:rPr lang="en-US" sz="1800" b="0" i="0" u="none" strike="noStrike" baseline="0" dirty="0">
                <a:latin typeface="MinionPro-Regular"/>
              </a:rPr>
              <a:t>/Datasets in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Java, Scala, Python, and R, which simplifies working with structured data sets.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• Connects to the Apache Hive </a:t>
            </a:r>
            <a:r>
              <a:rPr lang="en-US" sz="1800" b="0" i="0" u="none" strike="noStrike" baseline="0" dirty="0" err="1">
                <a:latin typeface="MinionPro-Regular"/>
              </a:rPr>
              <a:t>metastore</a:t>
            </a:r>
            <a:r>
              <a:rPr lang="en-US" sz="1800" b="0" i="0" u="none" strike="noStrike" baseline="0" dirty="0">
                <a:latin typeface="MinionPro-Regular"/>
              </a:rPr>
              <a:t> and tables.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• Reads and writes structured data with a specific schema from structured file formats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(JSON, CSV, Text, Avro, Parquet, ORC, etc.) and converts data into temporary</a:t>
            </a:r>
          </a:p>
          <a:p>
            <a:pPr algn="l"/>
            <a:r>
              <a:rPr lang="en-SG" sz="1800" b="0" i="0" u="none" strike="noStrike" baseline="0" dirty="0">
                <a:latin typeface="MinionPro-Regular"/>
              </a:rPr>
              <a:t>tables.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• Offers an interactive Spark SQL shell for quick data exploration.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• Provides a bridge to (and from) external tools via standard database JDBC/</a:t>
            </a:r>
          </a:p>
          <a:p>
            <a:pPr algn="l"/>
            <a:r>
              <a:rPr lang="en-SG" sz="1800" b="0" i="0" u="none" strike="noStrike" baseline="0" dirty="0">
                <a:latin typeface="MinionPro-Regular"/>
              </a:rPr>
              <a:t>ODBC connectors.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• Generates optimized query plans and compact code for the JVM, for final</a:t>
            </a:r>
          </a:p>
          <a:p>
            <a:pPr algn="l"/>
            <a:r>
              <a:rPr lang="en-SG" sz="1800" b="0" i="0" u="none" strike="noStrike" baseline="0" dirty="0">
                <a:latin typeface="MinionPro-Regular"/>
              </a:rPr>
              <a:t>execution.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562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SG" b="0" i="0" dirty="0">
                <a:solidFill>
                  <a:srgbClr val="000000"/>
                </a:solidFill>
                <a:effectLst/>
                <a:latin typeface="Linux Libertine"/>
              </a:rPr>
              <a:t>Abstract syntax tree (AST)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SG" b="0" i="0" dirty="0">
                <a:solidFill>
                  <a:srgbClr val="000000"/>
                </a:solidFill>
                <a:effectLst/>
                <a:latin typeface="Linux Libertine"/>
              </a:rPr>
              <a:t>https://www.linkedin.com/pulse/catalyst-tungsten-apache-sparks-speeding-engine-deepak-rajak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SG" b="0" i="0" dirty="0">
              <a:solidFill>
                <a:srgbClr val="000000"/>
              </a:solidFill>
              <a:effectLst/>
              <a:latin typeface="Linux Libertine"/>
            </a:endParaRPr>
          </a:p>
          <a:p>
            <a:pPr algn="l"/>
            <a:r>
              <a:rPr lang="en-SG" sz="1200" b="0" i="0" u="none" strike="noStrike" baseline="0" dirty="0">
                <a:latin typeface="MyriadPro-SemiboldCond"/>
              </a:rPr>
              <a:t>Phase 4: Code generation</a:t>
            </a:r>
            <a:endParaRPr lang="en-SG" sz="1200" b="0" i="0" u="none" strike="noStrike" baseline="0" dirty="0">
              <a:solidFill>
                <a:srgbClr val="000000"/>
              </a:solidFill>
              <a:latin typeface="MinionPro-Regular"/>
            </a:endParaRPr>
          </a:p>
          <a:p>
            <a:pPr algn="l"/>
            <a:r>
              <a:rPr lang="en-SG" sz="1200" b="0" i="0" u="none" strike="noStrike" baseline="0" dirty="0">
                <a:solidFill>
                  <a:srgbClr val="000000"/>
                </a:solidFill>
                <a:latin typeface="MinionPro-Regular"/>
              </a:rPr>
              <a:t>Project Tungsten, which facilitates 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MinionPro-Regular"/>
              </a:rPr>
              <a:t>whole-stage code generation, plays a role here.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MinionPro-Regular"/>
              </a:rPr>
              <a:t>Just what is whole-stage code generation? It’s a physical query optimization phase that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MinionPro-Regular"/>
              </a:rPr>
              <a:t>collapses the whole query into a single function, getting rid of virtual function calls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MinionPro-Regular"/>
              </a:rPr>
              <a:t>and employing CPU registers for intermediate data. The second-generation Tungsten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MinionPro-Regular"/>
              </a:rPr>
              <a:t>engine, introduced in Spark 2.0, uses this approach to generate compact RDD code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MinionPro-Regular"/>
              </a:rPr>
              <a:t>for final execution. This streamlined strategy significantly improves CPU efficiency</a:t>
            </a:r>
          </a:p>
          <a:p>
            <a:pPr algn="l"/>
            <a:r>
              <a:rPr lang="en-SG" sz="1200" b="0" i="0" u="none" strike="noStrike" baseline="0" dirty="0">
                <a:solidFill>
                  <a:srgbClr val="000000"/>
                </a:solidFill>
                <a:latin typeface="MinionPro-Regular"/>
              </a:rPr>
              <a:t>and </a:t>
            </a:r>
            <a:r>
              <a:rPr lang="en-SG" sz="1200" b="0" i="0" u="none" strike="noStrike" baseline="0" dirty="0">
                <a:solidFill>
                  <a:srgbClr val="9A0000"/>
                </a:solidFill>
                <a:latin typeface="MinionPro-Regular"/>
              </a:rPr>
              <a:t>performance</a:t>
            </a:r>
            <a:r>
              <a:rPr lang="en-SG" sz="1200" b="0" i="0" u="none" strike="noStrike" baseline="0" dirty="0">
                <a:solidFill>
                  <a:srgbClr val="000000"/>
                </a:solidFill>
                <a:latin typeface="MinionPro-Regular"/>
              </a:rPr>
              <a:t>.</a:t>
            </a:r>
            <a:endParaRPr lang="en-SG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SG" b="0" i="0" dirty="0">
              <a:solidFill>
                <a:srgbClr val="000000"/>
              </a:solidFill>
              <a:effectLst/>
              <a:latin typeface="Linux Liberti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SG" b="0" i="0" dirty="0">
              <a:solidFill>
                <a:srgbClr val="000000"/>
              </a:solidFill>
              <a:effectLst/>
              <a:latin typeface="Linux Libertine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675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165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Project Tungsten in details</a:t>
            </a:r>
          </a:p>
          <a:p>
            <a:r>
              <a:rPr lang="en-SG" dirty="0"/>
              <a:t>https://youtu.be/5ajs8EIPWGI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85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365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13425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5C605C4-1F5B-4B2B-8458-3FC432AF1FA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8" r:id="rId4"/>
    <p:sldLayoutId id="2147483654" r:id="rId5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youtu.be/VbSar607HM0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VbSar607HM0" TargetMode="Externa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VbSar607HM0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VbSar607HM0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219200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SG" sz="3600" dirty="0">
                <a:solidFill>
                  <a:schemeClr val="bg2"/>
                </a:solidFill>
                <a:latin typeface="Gill Sans"/>
                <a:cs typeface="Gill Sans"/>
              </a:rPr>
              <a:t>CS4225/CS5425 Big Data Systems for Data Science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914400" y="3763177"/>
            <a:ext cx="3886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>
                <a:solidFill>
                  <a:schemeClr val="bg2"/>
                </a:solidFill>
                <a:latin typeface="Gill Sans"/>
                <a:cs typeface="Gill Sans"/>
              </a:rPr>
              <a:t>Ai Xin</a:t>
            </a:r>
          </a:p>
          <a:p>
            <a:pPr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>
                <a:solidFill>
                  <a:schemeClr val="bg2"/>
                </a:solidFill>
                <a:latin typeface="Gill Sans"/>
                <a:cs typeface="Gill Sans"/>
              </a:rPr>
              <a:t>School of Computing</a:t>
            </a:r>
          </a:p>
          <a:p>
            <a:pPr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>
                <a:solidFill>
                  <a:schemeClr val="bg2"/>
                </a:solidFill>
                <a:latin typeface="Gill Sans"/>
                <a:cs typeface="Gill Sans"/>
              </a:rPr>
              <a:t>National University of Singapore</a:t>
            </a:r>
          </a:p>
          <a:p>
            <a:pPr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>
                <a:solidFill>
                  <a:schemeClr val="bg2"/>
                </a:solidFill>
                <a:latin typeface="Gill Sans"/>
                <a:cs typeface="Gill Sans"/>
              </a:rPr>
              <a:t>aixin@comp.nus.edu.sg</a:t>
            </a:r>
          </a:p>
        </p:txBody>
      </p: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362200"/>
            <a:ext cx="8991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b="0" dirty="0">
                <a:solidFill>
                  <a:schemeClr val="bg2"/>
                </a:solidFill>
                <a:latin typeface="Gill Sans"/>
                <a:cs typeface="Gill Sans"/>
              </a:rPr>
              <a:t>Spark II: Advanced Topics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5388634"/>
            <a:ext cx="2648857" cy="146936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52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4D638E-AAAB-3F3A-C6FE-FD31F4771C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656626-2130-98B6-5520-7E363D281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550" y="296954"/>
            <a:ext cx="3371850" cy="60593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036E8-8F9B-40F9-8FDE-789E84458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62" y="1553597"/>
            <a:ext cx="4033838" cy="190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08137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12F1DB-F1EC-D5C4-7310-0CE1BC01F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 Parity Across Languages</a:t>
            </a:r>
          </a:p>
          <a:p>
            <a:endParaRPr lang="en-US" dirty="0"/>
          </a:p>
          <a:p>
            <a:endParaRPr lang="en-S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B27190-922B-402E-F362-51E59179B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 of Logical Plan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C1CBF-F8AD-383C-1C1E-A0FDB5AB51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11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B126BF-B207-4D4F-33D1-EE1192708A26}"/>
              </a:ext>
            </a:extLst>
          </p:cNvPr>
          <p:cNvSpPr txBox="1"/>
          <p:nvPr/>
        </p:nvSpPr>
        <p:spPr>
          <a:xfrm>
            <a:off x="685800" y="6347491"/>
            <a:ext cx="2895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200" b="0" dirty="0">
                <a:solidFill>
                  <a:schemeClr val="bg1"/>
                </a:solidFill>
              </a:rPr>
              <a:t>Source: </a:t>
            </a:r>
            <a:r>
              <a:rPr lang="en-SG" sz="1200" b="0" dirty="0">
                <a:solidFill>
                  <a:schemeClr val="bg1"/>
                </a:solidFill>
                <a:hlinkClick r:id="rId2"/>
              </a:rPr>
              <a:t>https://youtu.be/VbSar607HM0</a:t>
            </a:r>
            <a:endParaRPr lang="en-SG" sz="1200" b="0" dirty="0">
              <a:solidFill>
                <a:schemeClr val="bg1"/>
              </a:solidFill>
            </a:endParaRPr>
          </a:p>
          <a:p>
            <a:endParaRPr lang="en-SG" sz="1200" b="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C3F694-F364-1979-83A8-CA39B1FB9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2095500"/>
            <a:ext cx="775335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0727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5BA432-97D9-DCBA-0452-628058C2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6800"/>
            <a:ext cx="4343400" cy="5105400"/>
          </a:xfrm>
        </p:spPr>
        <p:txBody>
          <a:bodyPr/>
          <a:lstStyle/>
          <a:p>
            <a:r>
              <a:rPr lang="en-SG" dirty="0"/>
              <a:t>Objectives:</a:t>
            </a:r>
          </a:p>
          <a:p>
            <a:pPr lvl="1"/>
            <a:r>
              <a:rPr lang="en-SG" dirty="0"/>
              <a:t>Substantially improve the memory and CPU efficiency of Spark applications</a:t>
            </a:r>
          </a:p>
          <a:p>
            <a:pPr lvl="1"/>
            <a:r>
              <a:rPr lang="en-SG" dirty="0"/>
              <a:t>Push performance closer to the limits of modern hardware</a:t>
            </a:r>
          </a:p>
          <a:p>
            <a:r>
              <a:rPr lang="en-SG" dirty="0"/>
              <a:t>How?</a:t>
            </a:r>
          </a:p>
          <a:p>
            <a:pPr lvl="1"/>
            <a:r>
              <a:rPr lang="en-SG" dirty="0"/>
              <a:t>Memory Management and Binary Processing</a:t>
            </a:r>
          </a:p>
          <a:p>
            <a:pPr lvl="1"/>
            <a:r>
              <a:rPr lang="en-SG" dirty="0"/>
              <a:t>Cache-aware computation</a:t>
            </a:r>
          </a:p>
          <a:p>
            <a:pPr lvl="1"/>
            <a:r>
              <a:rPr lang="en-SG" dirty="0"/>
              <a:t>Code generation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AD9D2F-562A-A2CA-6F97-BC040A0B5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Project Tungsten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2FFEA-0BCC-8A95-0F13-61B17B0F24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DDDCFC-BF75-FC9E-5BF2-685AE92B0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342755"/>
            <a:ext cx="3420223" cy="30827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371209-9453-9D39-913E-6D6B492E9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3886200"/>
            <a:ext cx="4491037" cy="21574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F1330A-4A5A-DCBC-513B-2AE8F07EA4AB}"/>
              </a:ext>
            </a:extLst>
          </p:cNvPr>
          <p:cNvSpPr txBox="1"/>
          <p:nvPr/>
        </p:nvSpPr>
        <p:spPr>
          <a:xfrm>
            <a:off x="4343400" y="6259810"/>
            <a:ext cx="2895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200" b="0" dirty="0">
                <a:solidFill>
                  <a:schemeClr val="bg1"/>
                </a:solidFill>
              </a:rPr>
              <a:t>Source: </a:t>
            </a:r>
            <a:r>
              <a:rPr lang="en-SG" sz="1200" b="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https://youtu.be/VbSar607HM0</a:t>
            </a:r>
            <a:endParaRPr lang="en-SG" sz="1200" b="0" dirty="0">
              <a:solidFill>
                <a:schemeClr val="bg1"/>
              </a:solidFill>
            </a:endParaRPr>
          </a:p>
          <a:p>
            <a:endParaRPr lang="en-SG" sz="12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2778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0645A06-D292-7E4A-48AE-403F22655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325" y="1709737"/>
            <a:ext cx="7829550" cy="38195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5DB70CB-08BD-DB03-9DDB-75510B70C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Unified API, One Engine, Automatically Optimized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142717-4A29-9BE2-75AF-050D8BF43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A3AD1A-0FCF-011D-5264-1238C22F15AA}"/>
              </a:ext>
            </a:extLst>
          </p:cNvPr>
          <p:cNvSpPr txBox="1"/>
          <p:nvPr/>
        </p:nvSpPr>
        <p:spPr>
          <a:xfrm>
            <a:off x="685800" y="6347491"/>
            <a:ext cx="2895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200" b="0" dirty="0">
                <a:solidFill>
                  <a:schemeClr val="bg1"/>
                </a:solidFill>
              </a:rPr>
              <a:t>Source: </a:t>
            </a:r>
            <a:r>
              <a:rPr lang="en-SG" sz="1200" b="0" dirty="0">
                <a:solidFill>
                  <a:schemeClr val="bg1"/>
                </a:solidFill>
                <a:hlinkClick r:id="rId3"/>
              </a:rPr>
              <a:t>https://youtu.be/VbSar607HM0</a:t>
            </a:r>
            <a:endParaRPr lang="en-SG" sz="1200" b="0" dirty="0">
              <a:solidFill>
                <a:schemeClr val="bg1"/>
              </a:solidFill>
            </a:endParaRPr>
          </a:p>
          <a:p>
            <a:endParaRPr lang="en-SG" sz="12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42531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E7D27C-CC54-9A0F-BF21-8E1396BC1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47CC5D-5CCC-AE18-90E6-CA50C0AEE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D12ED-39B9-76B3-B4F0-0813FD5ACA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B8D866-C97B-4609-4031-B11BBC9DA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53" y="304800"/>
            <a:ext cx="7010400" cy="383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FABAC1-6F22-667B-9D96-6595053C077D}"/>
              </a:ext>
            </a:extLst>
          </p:cNvPr>
          <p:cNvSpPr txBox="1"/>
          <p:nvPr/>
        </p:nvSpPr>
        <p:spPr>
          <a:xfrm>
            <a:off x="152400" y="6366062"/>
            <a:ext cx="2895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200" b="0" dirty="0">
                <a:solidFill>
                  <a:schemeClr val="bg1"/>
                </a:solidFill>
              </a:rPr>
              <a:t>Source: </a:t>
            </a:r>
            <a:r>
              <a:rPr lang="en-SG" sz="1200" b="0" dirty="0">
                <a:solidFill>
                  <a:schemeClr val="bg1"/>
                </a:solidFill>
                <a:hlinkClick r:id="rId3"/>
              </a:rPr>
              <a:t>https://youtu.be/VbSar607HM0</a:t>
            </a:r>
            <a:endParaRPr lang="en-SG" sz="1200" b="0" dirty="0">
              <a:solidFill>
                <a:schemeClr val="bg1"/>
              </a:solidFill>
            </a:endParaRPr>
          </a:p>
          <a:p>
            <a:endParaRPr lang="en-SG" sz="1200" b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B3CAF7-7318-5CE1-B2DB-BECFA50B1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3812587"/>
            <a:ext cx="670560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87663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Plan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15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5956F3-666A-C640-B2A7-EA21592BC5A3}"/>
              </a:ext>
            </a:extLst>
          </p:cNvPr>
          <p:cNvSpPr/>
          <p:nvPr/>
        </p:nvSpPr>
        <p:spPr>
          <a:xfrm>
            <a:off x="381000" y="1628073"/>
            <a:ext cx="5619750" cy="445201"/>
          </a:xfrm>
          <a:prstGeom prst="rect">
            <a:avLst/>
          </a:prstGeom>
          <a:solidFill>
            <a:srgbClr val="CC99FF">
              <a:alpha val="24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44881D-9822-764D-9B91-17C203DFF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6800"/>
            <a:ext cx="6858000" cy="3429000"/>
          </a:xfrm>
        </p:spPr>
        <p:txBody>
          <a:bodyPr>
            <a:normAutofit/>
          </a:bodyPr>
          <a:lstStyle/>
          <a:p>
            <a:r>
              <a:rPr lang="en-US" b="1" dirty="0"/>
              <a:t>Spark SQL</a:t>
            </a:r>
          </a:p>
          <a:p>
            <a:r>
              <a:rPr lang="en-US" b="1" dirty="0"/>
              <a:t>Machine Learning with </a:t>
            </a:r>
            <a:r>
              <a:rPr lang="en-US" b="1" dirty="0" err="1"/>
              <a:t>MLlib</a:t>
            </a:r>
            <a:endParaRPr lang="en-US" b="1" dirty="0"/>
          </a:p>
          <a:p>
            <a:r>
              <a:rPr lang="en-US" b="1" dirty="0"/>
              <a:t>Structured Streaming</a:t>
            </a:r>
          </a:p>
          <a:p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602C46-39DE-0F5F-B46B-EC00B78CB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562473"/>
            <a:ext cx="5562600" cy="247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1779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57A02D-9952-B04F-8D5F-B1DA9B770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Machine Learning 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E2CBEA-9FBE-B244-B9CD-636247FB4C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16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971FF9-0D82-EB4C-B8D7-7E50C3382B1E}"/>
              </a:ext>
            </a:extLst>
          </p:cNvPr>
          <p:cNvSpPr/>
          <p:nvPr/>
        </p:nvSpPr>
        <p:spPr>
          <a:xfrm>
            <a:off x="209550" y="1833950"/>
            <a:ext cx="1820751" cy="1827180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Tw Cen MT" panose="020B0602020104020603" pitchFamily="34" charset="77"/>
              </a:rPr>
              <a:t>Preprocessing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C9FFB59-5E10-1C48-AFC0-0BD37A3237AB}"/>
              </a:ext>
            </a:extLst>
          </p:cNvPr>
          <p:cNvSpPr/>
          <p:nvPr/>
        </p:nvSpPr>
        <p:spPr>
          <a:xfrm>
            <a:off x="1943625" y="2531264"/>
            <a:ext cx="493225" cy="432551"/>
          </a:xfrm>
          <a:prstGeom prst="rightArrow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  <a:latin typeface="Tw Cen MT" panose="020B0602020104020603" pitchFamily="34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B380876-3A75-B14E-B958-6C5A7955536F}"/>
              </a:ext>
            </a:extLst>
          </p:cNvPr>
          <p:cNvSpPr/>
          <p:nvPr/>
        </p:nvSpPr>
        <p:spPr>
          <a:xfrm>
            <a:off x="2427399" y="1817229"/>
            <a:ext cx="1820751" cy="1827180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Tw Cen MT" panose="020B0602020104020603" pitchFamily="34" charset="77"/>
              </a:rPr>
              <a:t>Training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135BCC3B-3C69-6741-A0D9-90981742C758}"/>
              </a:ext>
            </a:extLst>
          </p:cNvPr>
          <p:cNvSpPr/>
          <p:nvPr/>
        </p:nvSpPr>
        <p:spPr>
          <a:xfrm>
            <a:off x="4156304" y="2531264"/>
            <a:ext cx="493225" cy="432551"/>
          </a:xfrm>
          <a:prstGeom prst="rightArrow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  <a:latin typeface="Tw Cen MT" panose="020B0602020104020603" pitchFamily="34" charset="77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01DA848-0111-D44D-A300-5444E6903E7B}"/>
              </a:ext>
            </a:extLst>
          </p:cNvPr>
          <p:cNvSpPr/>
          <p:nvPr/>
        </p:nvSpPr>
        <p:spPr>
          <a:xfrm>
            <a:off x="4637199" y="1850883"/>
            <a:ext cx="1820751" cy="1827180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Tw Cen MT" panose="020B0602020104020603" pitchFamily="34" charset="77"/>
              </a:rPr>
              <a:t>Testing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4B2F595-CCFA-9247-8A05-3F51A10FE66E}"/>
              </a:ext>
            </a:extLst>
          </p:cNvPr>
          <p:cNvSpPr/>
          <p:nvPr/>
        </p:nvSpPr>
        <p:spPr>
          <a:xfrm>
            <a:off x="6846999" y="1834162"/>
            <a:ext cx="1820751" cy="1827180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Tw Cen MT" panose="020B0602020104020603" pitchFamily="34" charset="77"/>
              </a:rPr>
              <a:t>Evaluation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DDADAD9C-09D2-1643-97D3-096C9CBFCA20}"/>
              </a:ext>
            </a:extLst>
          </p:cNvPr>
          <p:cNvSpPr/>
          <p:nvPr/>
        </p:nvSpPr>
        <p:spPr>
          <a:xfrm>
            <a:off x="6353774" y="2531264"/>
            <a:ext cx="493225" cy="432551"/>
          </a:xfrm>
          <a:prstGeom prst="rightArrow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  <a:latin typeface="Tw Cen MT" panose="020B0602020104020603" pitchFamily="34" charset="7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AA3AAF-7624-BA47-90B2-AB8FD49E7F5D}"/>
              </a:ext>
            </a:extLst>
          </p:cNvPr>
          <p:cNvSpPr/>
          <p:nvPr/>
        </p:nvSpPr>
        <p:spPr>
          <a:xfrm>
            <a:off x="2801845" y="4352079"/>
            <a:ext cx="987553" cy="1528010"/>
          </a:xfrm>
          <a:prstGeom prst="rect">
            <a:avLst/>
          </a:prstGeom>
          <a:solidFill>
            <a:srgbClr val="1CADE4">
              <a:lumMod val="20000"/>
              <a:lumOff val="80000"/>
            </a:srgbClr>
          </a:solidFill>
          <a:ln w="15875" cap="flat" cmpd="sng" algn="ctr">
            <a:solidFill>
              <a:srgbClr val="1CADE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7F0E29-99C0-9C47-A21E-60EF64FE83F6}"/>
              </a:ext>
            </a:extLst>
          </p:cNvPr>
          <p:cNvSpPr/>
          <p:nvPr/>
        </p:nvSpPr>
        <p:spPr>
          <a:xfrm>
            <a:off x="3966822" y="4338901"/>
            <a:ext cx="411480" cy="1528010"/>
          </a:xfrm>
          <a:prstGeom prst="rect">
            <a:avLst/>
          </a:prstGeom>
          <a:solidFill>
            <a:srgbClr val="3E8853">
              <a:lumMod val="20000"/>
              <a:lumOff val="80000"/>
            </a:srgbClr>
          </a:solidFill>
          <a:ln w="15875" cap="flat" cmpd="sng" algn="ctr">
            <a:solidFill>
              <a:srgbClr val="1CADE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61DFCE-B252-5B48-A6C9-F4302702EA66}"/>
              </a:ext>
            </a:extLst>
          </p:cNvPr>
          <p:cNvSpPr txBox="1"/>
          <p:nvPr/>
        </p:nvSpPr>
        <p:spPr>
          <a:xfrm>
            <a:off x="3060244" y="4842793"/>
            <a:ext cx="588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>
                <a:solidFill>
                  <a:prstClr val="black"/>
                </a:solidFill>
                <a:latin typeface="Tw Cen MT" panose="020B0602020104020603"/>
              </a:rPr>
              <a:t>X</a:t>
            </a:r>
            <a:r>
              <a:rPr lang="en-US" sz="1800" b="0" baseline="-25000">
                <a:solidFill>
                  <a:prstClr val="black"/>
                </a:solidFill>
                <a:latin typeface="Tw Cen MT" panose="020B0602020104020603"/>
              </a:rPr>
              <a:t>train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014BF2-6FD0-0B44-A0CB-8920FE5B4C70}"/>
              </a:ext>
            </a:extLst>
          </p:cNvPr>
          <p:cNvSpPr/>
          <p:nvPr/>
        </p:nvSpPr>
        <p:spPr>
          <a:xfrm>
            <a:off x="4870186" y="4321745"/>
            <a:ext cx="987553" cy="1014643"/>
          </a:xfrm>
          <a:prstGeom prst="rect">
            <a:avLst/>
          </a:prstGeom>
          <a:solidFill>
            <a:srgbClr val="1CADE4">
              <a:lumMod val="20000"/>
              <a:lumOff val="80000"/>
            </a:srgbClr>
          </a:solidFill>
          <a:ln w="15875" cap="flat" cmpd="sng" algn="ctr">
            <a:solidFill>
              <a:srgbClr val="1CADE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63E5E3-7717-864A-BEAA-DAF334DF18AE}"/>
              </a:ext>
            </a:extLst>
          </p:cNvPr>
          <p:cNvSpPr txBox="1"/>
          <p:nvPr/>
        </p:nvSpPr>
        <p:spPr>
          <a:xfrm>
            <a:off x="5153246" y="4620834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>
                <a:solidFill>
                  <a:prstClr val="black"/>
                </a:solidFill>
                <a:latin typeface="Tw Cen MT" panose="020B0602020104020603"/>
              </a:rPr>
              <a:t>X</a:t>
            </a:r>
            <a:r>
              <a:rPr lang="en-US" sz="1800" b="0" baseline="-25000">
                <a:solidFill>
                  <a:prstClr val="black"/>
                </a:solidFill>
                <a:latin typeface="Tw Cen MT" panose="020B0602020104020603"/>
              </a:rPr>
              <a:t>test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65D160-0C15-E74D-B1BB-236214F8D074}"/>
              </a:ext>
            </a:extLst>
          </p:cNvPr>
          <p:cNvSpPr txBox="1"/>
          <p:nvPr/>
        </p:nvSpPr>
        <p:spPr>
          <a:xfrm>
            <a:off x="3922114" y="4779668"/>
            <a:ext cx="577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>
                <a:solidFill>
                  <a:prstClr val="black"/>
                </a:solidFill>
                <a:latin typeface="Tw Cen MT" panose="020B0602020104020603"/>
              </a:rPr>
              <a:t>y</a:t>
            </a:r>
            <a:r>
              <a:rPr lang="en-US" sz="1800" b="0" baseline="-25000">
                <a:solidFill>
                  <a:prstClr val="black"/>
                </a:solidFill>
                <a:latin typeface="Tw Cen MT" panose="020B0602020104020603"/>
              </a:rPr>
              <a:t>train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5FA75B29-7EBC-8842-BDA5-FA15E1257110}"/>
              </a:ext>
            </a:extLst>
          </p:cNvPr>
          <p:cNvSpPr/>
          <p:nvPr/>
        </p:nvSpPr>
        <p:spPr>
          <a:xfrm>
            <a:off x="5884465" y="4718376"/>
            <a:ext cx="275058" cy="253891"/>
          </a:xfrm>
          <a:prstGeom prst="rightArrow">
            <a:avLst/>
          </a:prstGeom>
          <a:solidFill>
            <a:srgbClr val="1CADE4">
              <a:lumMod val="20000"/>
              <a:lumOff val="80000"/>
            </a:srgbClr>
          </a:solidFill>
          <a:ln w="19050" cap="flat" cmpd="sng" algn="ctr">
            <a:solidFill>
              <a:srgbClr val="1CADE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2EDF89-8281-4046-94EA-F0B43895F1F9}"/>
              </a:ext>
            </a:extLst>
          </p:cNvPr>
          <p:cNvSpPr/>
          <p:nvPr/>
        </p:nvSpPr>
        <p:spPr>
          <a:xfrm>
            <a:off x="7946423" y="4363084"/>
            <a:ext cx="411480" cy="1017347"/>
          </a:xfrm>
          <a:prstGeom prst="rect">
            <a:avLst/>
          </a:prstGeom>
          <a:solidFill>
            <a:srgbClr val="3E8853">
              <a:lumMod val="20000"/>
              <a:lumOff val="80000"/>
            </a:srgbClr>
          </a:solidFill>
          <a:ln w="15875" cap="flat" cmpd="sng" algn="ctr">
            <a:solidFill>
              <a:srgbClr val="1CADE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53118B-0085-B04A-AEBD-D5A082437016}"/>
              </a:ext>
            </a:extLst>
          </p:cNvPr>
          <p:cNvSpPr txBox="1"/>
          <p:nvPr/>
        </p:nvSpPr>
        <p:spPr>
          <a:xfrm>
            <a:off x="7921690" y="4592705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>
                <a:solidFill>
                  <a:prstClr val="black"/>
                </a:solidFill>
                <a:latin typeface="Tw Cen MT" panose="020B0602020104020603"/>
              </a:rPr>
              <a:t>y</a:t>
            </a:r>
            <a:r>
              <a:rPr lang="en-US" sz="1800" b="0" baseline="-25000">
                <a:solidFill>
                  <a:prstClr val="black"/>
                </a:solidFill>
                <a:latin typeface="Tw Cen MT" panose="020B0602020104020603"/>
              </a:rPr>
              <a:t>test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FCF5E41-8F55-8C43-9BDE-1AB5A96DD879}"/>
              </a:ext>
            </a:extLst>
          </p:cNvPr>
          <p:cNvSpPr/>
          <p:nvPr/>
        </p:nvSpPr>
        <p:spPr>
          <a:xfrm>
            <a:off x="6159992" y="4373559"/>
            <a:ext cx="411480" cy="1017347"/>
          </a:xfrm>
          <a:prstGeom prst="rect">
            <a:avLst/>
          </a:prstGeom>
          <a:solidFill>
            <a:srgbClr val="3E8853">
              <a:lumMod val="20000"/>
              <a:lumOff val="80000"/>
            </a:srgbClr>
          </a:solidFill>
          <a:ln w="15875" cap="flat" cmpd="sng" algn="ctr">
            <a:solidFill>
              <a:srgbClr val="1CADE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6BAA59-CE05-CB4F-9983-B52D06F3691D}"/>
              </a:ext>
            </a:extLst>
          </p:cNvPr>
          <p:cNvSpPr txBox="1"/>
          <p:nvPr/>
        </p:nvSpPr>
        <p:spPr>
          <a:xfrm>
            <a:off x="6144952" y="4602935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mr-IN" sz="1800" b="0">
                <a:solidFill>
                  <a:prstClr val="black"/>
                </a:solidFill>
                <a:latin typeface="Tw Cen MT" panose="020B0602020104020603"/>
                <a:cs typeface="Mangal" panose="02040503050203030202" pitchFamily="18" charset="0"/>
              </a:rPr>
              <a:t>ŷ</a:t>
            </a:r>
            <a:r>
              <a:rPr lang="en-US" sz="1800" b="0" baseline="-25000">
                <a:solidFill>
                  <a:prstClr val="black"/>
                </a:solidFill>
                <a:latin typeface="Tw Cen MT" panose="020B0602020104020603"/>
              </a:rPr>
              <a:t>test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385C51-9999-3B43-B7F5-905DC1BA14C3}"/>
              </a:ext>
            </a:extLst>
          </p:cNvPr>
          <p:cNvSpPr txBox="1"/>
          <p:nvPr/>
        </p:nvSpPr>
        <p:spPr>
          <a:xfrm>
            <a:off x="6846999" y="4751973"/>
            <a:ext cx="1042850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50" b="0" dirty="0">
                <a:solidFill>
                  <a:prstClr val="black"/>
                </a:solidFill>
                <a:latin typeface="Tw Cen MT" panose="020B0602020104020603"/>
              </a:rPr>
              <a:t>Evaluation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23499C0-EAFC-8E45-B823-C75E6786F585}"/>
              </a:ext>
            </a:extLst>
          </p:cNvPr>
          <p:cNvCxnSpPr/>
          <p:nvPr/>
        </p:nvCxnSpPr>
        <p:spPr>
          <a:xfrm>
            <a:off x="6699271" y="4671839"/>
            <a:ext cx="1133815" cy="0"/>
          </a:xfrm>
          <a:prstGeom prst="straightConnector1">
            <a:avLst/>
          </a:prstGeom>
          <a:noFill/>
          <a:ln w="3175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headEnd type="stealth" w="lg" len="lg"/>
            <a:tailEnd type="stealth" w="lg" len="lg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A3501DC-6D27-134C-83B6-0BB5105663FA}"/>
              </a:ext>
            </a:extLst>
          </p:cNvPr>
          <p:cNvSpPr txBox="1"/>
          <p:nvPr/>
        </p:nvSpPr>
        <p:spPr>
          <a:xfrm rot="16200000">
            <a:off x="1439155" y="4975801"/>
            <a:ext cx="177991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b="0">
                <a:solidFill>
                  <a:prstClr val="black"/>
                </a:solidFill>
                <a:latin typeface="Tw Cen MT" panose="020B0602020104020603"/>
              </a:rPr>
              <a:t>samples / observations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4DE1D4-2F63-A847-A895-84AF9DEF4527}"/>
              </a:ext>
            </a:extLst>
          </p:cNvPr>
          <p:cNvSpPr txBox="1"/>
          <p:nvPr/>
        </p:nvSpPr>
        <p:spPr>
          <a:xfrm>
            <a:off x="2944443" y="3747225"/>
            <a:ext cx="7489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b="0">
                <a:solidFill>
                  <a:prstClr val="black"/>
                </a:solidFill>
                <a:latin typeface="Tw Cen MT" panose="020B0602020104020603"/>
              </a:rPr>
              <a:t>features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01F4CD9-5590-E543-9164-27B9FBD4C5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6753" y="4002716"/>
            <a:ext cx="306985" cy="3069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BB92CA0-452C-2346-9B0A-C5100B3396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1621" y="4021743"/>
            <a:ext cx="251969" cy="25196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F30DB2D-43DF-E64D-8A26-27C9121A9C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2166" y="3985154"/>
            <a:ext cx="306985" cy="30698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98E64DC-BADE-914C-A7F0-1B963E78F2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7034" y="4004181"/>
            <a:ext cx="251969" cy="25196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2E9DA3E-F3DE-6446-87CB-B620E445C1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2269" y="4370246"/>
            <a:ext cx="200025" cy="20002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9FF4BC4-DD1E-3049-9D54-1FBBD3B685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0771" y="4758805"/>
            <a:ext cx="200025" cy="20002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36B76ED-4966-3848-9C2D-D791E2FACA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9943" y="5187024"/>
            <a:ext cx="200025" cy="2000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69C13F2-CE77-504F-B91F-61DFFC897C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8445" y="5575583"/>
            <a:ext cx="200025" cy="20002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67F20E6-D059-5744-A7F3-3433773BCD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4539" y="3971942"/>
            <a:ext cx="311208" cy="31120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263E00B-6FF8-D84A-B979-48F1A709AE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7295" y="3978484"/>
            <a:ext cx="311208" cy="31120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516DF8B-E64D-8D49-8D49-7545847A14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5281" y="3944543"/>
            <a:ext cx="311208" cy="31120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79CCD76-CE12-F84F-B346-F4ACCA2D09BA}"/>
              </a:ext>
            </a:extLst>
          </p:cNvPr>
          <p:cNvSpPr txBox="1"/>
          <p:nvPr/>
        </p:nvSpPr>
        <p:spPr>
          <a:xfrm>
            <a:off x="3908308" y="3718866"/>
            <a:ext cx="59824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prstClr val="black"/>
                </a:solidFill>
                <a:latin typeface="Tw Cen MT" panose="020B0602020104020603"/>
              </a:rPr>
              <a:t>labels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35064770-04DD-4442-9D54-9E06BE86F6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213" y="4138941"/>
            <a:ext cx="1721080" cy="65974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4B631EA-36D6-2D49-A3DC-B5B4A20C2F0B}"/>
              </a:ext>
            </a:extLst>
          </p:cNvPr>
          <p:cNvSpPr txBox="1"/>
          <p:nvPr/>
        </p:nvSpPr>
        <p:spPr>
          <a:xfrm>
            <a:off x="294657" y="4816888"/>
            <a:ext cx="164192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50" b="0" dirty="0">
                <a:solidFill>
                  <a:prstClr val="black"/>
                </a:solidFill>
                <a:latin typeface="Tw Cen MT" panose="020B0602020104020603"/>
              </a:rPr>
              <a:t>Process raw data</a:t>
            </a:r>
          </a:p>
        </p:txBody>
      </p:sp>
    </p:spTree>
    <p:extLst>
      <p:ext uri="{BB962C8B-B14F-4D97-AF65-F5344CB8AC3E}">
        <p14:creationId xmlns:p14="http://schemas.microsoft.com/office/powerpoint/2010/main" val="300265338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1791CD-BDC4-DF4B-A64D-6B20CFE13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en-US" dirty="0" err="1"/>
              <a:t>MLLib</a:t>
            </a:r>
            <a:r>
              <a:rPr lang="en-US" dirty="0"/>
              <a:t>: Simple Logistic Regression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564998-A415-7A4D-9D93-A7C9FED708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05301D-7D4B-7341-9749-95244CE037E2}"/>
              </a:ext>
            </a:extLst>
          </p:cNvPr>
          <p:cNvSpPr txBox="1">
            <a:spLocks/>
          </p:cNvSpPr>
          <p:nvPr/>
        </p:nvSpPr>
        <p:spPr bwMode="auto">
          <a:xfrm>
            <a:off x="114300" y="1447800"/>
            <a:ext cx="8763000" cy="2514600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noAutofit/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SG" sz="1400" b="0" dirty="0">
                <a:solidFill>
                  <a:srgbClr val="0033B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from </a:t>
            </a:r>
            <a:r>
              <a:rPr lang="en-SG" sz="1400" b="0" dirty="0" err="1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pyspark.ml.classification</a:t>
            </a:r>
            <a: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SG" sz="1400" b="0" dirty="0">
                <a:solidFill>
                  <a:srgbClr val="0033B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</a:t>
            </a:r>
            <a:r>
              <a:rPr lang="en-SG" sz="1400" b="0" dirty="0" err="1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LogisticRegression</a:t>
            </a:r>
            <a:b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SG" sz="1400" b="0" i="1" dirty="0">
                <a:solidFill>
                  <a:srgbClr val="8C8C8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training </a:t>
            </a:r>
            <a:r>
              <a:rPr lang="en-SG" sz="1400" b="0" dirty="0">
                <a:solidFill>
                  <a:srgbClr val="0033B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</a:t>
            </a:r>
            <a:r>
              <a:rPr lang="en-SG" sz="1400" b="0" dirty="0" err="1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spark.read.format</a:t>
            </a:r>
            <a: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SG" sz="1400" b="0" dirty="0">
                <a:solidFill>
                  <a:srgbClr val="067D1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SG" sz="1400" b="0" dirty="0" err="1">
                <a:solidFill>
                  <a:srgbClr val="067D1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libsvm</a:t>
            </a:r>
            <a:r>
              <a:rPr lang="en-SG" sz="1400" b="0" dirty="0">
                <a:solidFill>
                  <a:srgbClr val="067D1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).load(</a:t>
            </a:r>
            <a:r>
              <a:rPr lang="en-SG" sz="1400" b="0" dirty="0">
                <a:solidFill>
                  <a:srgbClr val="067D1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"data/</a:t>
            </a:r>
            <a:r>
              <a:rPr lang="en-SG" sz="1400" b="0" dirty="0" err="1">
                <a:solidFill>
                  <a:srgbClr val="067D1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mllib</a:t>
            </a:r>
            <a:r>
              <a:rPr lang="en-SG" sz="1400" b="0" dirty="0">
                <a:solidFill>
                  <a:srgbClr val="067D1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SG" sz="1400" b="0" dirty="0" err="1">
                <a:solidFill>
                  <a:srgbClr val="067D1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sample_libsvm_data.txt</a:t>
            </a:r>
            <a:r>
              <a:rPr lang="en-SG" sz="1400" b="0" dirty="0">
                <a:solidFill>
                  <a:srgbClr val="067D1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SG" sz="1400" b="0" dirty="0" err="1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lr</a:t>
            </a:r>
            <a: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SG" sz="1400" b="0" dirty="0">
                <a:solidFill>
                  <a:srgbClr val="0033B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</a:t>
            </a:r>
            <a:r>
              <a:rPr lang="en-SG" sz="1400" b="0" dirty="0" err="1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LogisticRegression</a:t>
            </a:r>
            <a: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SG" sz="1400" b="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maxIter</a:t>
            </a:r>
            <a:r>
              <a:rPr lang="en-SG" sz="1400" b="0" dirty="0">
                <a:solidFill>
                  <a:srgbClr val="0033B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SG" sz="1400" b="0" i="1" dirty="0">
                <a:solidFill>
                  <a:srgbClr val="1750E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</a:t>
            </a:r>
            <a: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SG" sz="1400" b="0" i="1" dirty="0">
                <a:solidFill>
                  <a:srgbClr val="8C8C8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SG" sz="1400" b="0" dirty="0" err="1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lrModel</a:t>
            </a:r>
            <a: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SG" sz="1400" b="0" dirty="0">
                <a:solidFill>
                  <a:srgbClr val="0033B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</a:t>
            </a:r>
            <a:r>
              <a:rPr lang="en-SG" sz="1400" b="0" dirty="0" err="1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lr.fit</a:t>
            </a:r>
            <a: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(training)</a:t>
            </a:r>
            <a:b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SG" sz="1400" b="0" i="1" dirty="0">
                <a:solidFill>
                  <a:srgbClr val="8C8C8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print(</a:t>
            </a:r>
            <a:r>
              <a:rPr lang="en-SG" sz="1400" b="0" dirty="0">
                <a:solidFill>
                  <a:srgbClr val="067D1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"Coefficients: " </a:t>
            </a:r>
            <a:r>
              <a:rPr lang="en-SG" sz="1400" b="0" dirty="0">
                <a:solidFill>
                  <a:srgbClr val="0033B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-SG" sz="1400" b="0" i="1" dirty="0" err="1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</a:t>
            </a:r>
            <a: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SG" sz="1400" b="0" dirty="0" err="1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lrModel.coefficients</a:t>
            </a:r>
            <a: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b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print(</a:t>
            </a:r>
            <a:r>
              <a:rPr lang="en-SG" sz="1400" b="0" dirty="0">
                <a:solidFill>
                  <a:srgbClr val="067D1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"Intercept: " </a:t>
            </a:r>
            <a:r>
              <a:rPr lang="en-SG" sz="1400" b="0" dirty="0">
                <a:solidFill>
                  <a:srgbClr val="0033B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-SG" sz="1400" b="0" i="1" dirty="0" err="1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</a:t>
            </a:r>
            <a: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SG" sz="1400" b="0" dirty="0" err="1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lrModel.intercept</a:t>
            </a:r>
            <a: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endParaRPr lang="en-SG" b="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53357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1846FF-4E3C-8E4A-9834-C0D7B80A3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/>
              <a:t>Idea</a:t>
            </a:r>
            <a:r>
              <a:rPr lang="en-US" sz="2200" dirty="0"/>
              <a:t>: building complex pipeline out of simple building blocks</a:t>
            </a:r>
            <a:br>
              <a:rPr lang="en-US" sz="2200" b="1" dirty="0"/>
            </a:br>
            <a:r>
              <a:rPr lang="en-US" sz="2200" dirty="0"/>
              <a:t>(Note: </a:t>
            </a:r>
            <a:r>
              <a:rPr lang="en-US" sz="2200" dirty="0" err="1"/>
              <a:t>scikit</a:t>
            </a:r>
            <a:r>
              <a:rPr lang="en-US" sz="2200" dirty="0"/>
              <a:t>-learn pipelines are basically the same as Spark </a:t>
            </a:r>
            <a:r>
              <a:rPr lang="en-US" sz="2200" dirty="0" err="1"/>
              <a:t>MLLib</a:t>
            </a:r>
            <a:r>
              <a:rPr lang="en-US" sz="2200" dirty="0"/>
              <a:t> ones)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1A160D-6A8B-2142-A622-AD92484D6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CF07D-5937-C242-8F9E-F3EFCCDF01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019528-22D0-3A40-ABB8-6A2E0FE0E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682" y="2090807"/>
            <a:ext cx="6262968" cy="418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468505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1846FF-4E3C-8E4A-9834-C0D7B80A3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6800"/>
            <a:ext cx="84582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Idea</a:t>
            </a:r>
            <a:r>
              <a:rPr lang="en-US" sz="2000" dirty="0"/>
              <a:t>: building complex pipeline out of simple building blocks: e.g. normalization, feature transformation, model fitting.</a:t>
            </a:r>
          </a:p>
          <a:p>
            <a:pPr marL="0" indent="0">
              <a:buNone/>
            </a:pPr>
            <a:r>
              <a:rPr lang="en-US" sz="2000" b="1" dirty="0"/>
              <a:t>Why?</a:t>
            </a:r>
          </a:p>
          <a:p>
            <a:r>
              <a:rPr lang="en-US" sz="2000" dirty="0"/>
              <a:t>Better code reuse: without pipelines, we would repeat a lot of code, e.g. between the training and test pipelines, cross-validation, model variants, etc.</a:t>
            </a:r>
          </a:p>
          <a:p>
            <a:r>
              <a:rPr lang="en-US" sz="2000" dirty="0"/>
              <a:t>Easier to perform cross validation, and hyperparameter tuning.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1A160D-6A8B-2142-A622-AD92484D6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CF07D-5937-C242-8F9E-F3EFCCDF01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ECB37A-A5D6-7C72-7F65-476C11904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886200"/>
            <a:ext cx="7391400" cy="211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1234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Plan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2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5956F3-666A-C640-B2A7-EA21592BC5A3}"/>
              </a:ext>
            </a:extLst>
          </p:cNvPr>
          <p:cNvSpPr/>
          <p:nvPr/>
        </p:nvSpPr>
        <p:spPr>
          <a:xfrm>
            <a:off x="397933" y="1075267"/>
            <a:ext cx="5619750" cy="445201"/>
          </a:xfrm>
          <a:prstGeom prst="rect">
            <a:avLst/>
          </a:prstGeom>
          <a:solidFill>
            <a:srgbClr val="CC99FF">
              <a:alpha val="24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44881D-9822-764D-9B91-17C203DFF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6800"/>
            <a:ext cx="6858000" cy="3429000"/>
          </a:xfrm>
        </p:spPr>
        <p:txBody>
          <a:bodyPr>
            <a:normAutofit/>
          </a:bodyPr>
          <a:lstStyle/>
          <a:p>
            <a:r>
              <a:rPr lang="en-US" b="1" dirty="0"/>
              <a:t>Spark SQL and Catalyst Optimizer</a:t>
            </a:r>
          </a:p>
          <a:p>
            <a:r>
              <a:rPr lang="en-US" b="1" dirty="0"/>
              <a:t>Machine Learning with </a:t>
            </a:r>
            <a:r>
              <a:rPr lang="en-US" b="1" dirty="0" err="1"/>
              <a:t>Mllib</a:t>
            </a:r>
            <a:endParaRPr lang="en-US" b="1" dirty="0"/>
          </a:p>
          <a:p>
            <a:r>
              <a:rPr lang="en-US" b="1" dirty="0"/>
              <a:t>Structured Streaming</a:t>
            </a:r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62305434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E55AC3-A516-E145-BDFE-2211A9AD3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6800"/>
            <a:ext cx="8458200" cy="31242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Transformers</a:t>
            </a:r>
            <a:r>
              <a:rPr lang="en-US" dirty="0"/>
              <a:t> are for mapping </a:t>
            </a:r>
            <a:r>
              <a:rPr lang="en-US" dirty="0" err="1"/>
              <a:t>DataFrames</a:t>
            </a:r>
            <a:r>
              <a:rPr lang="en-US" dirty="0"/>
              <a:t> to </a:t>
            </a:r>
            <a:r>
              <a:rPr lang="en-US" dirty="0" err="1"/>
              <a:t>DataFrames</a:t>
            </a:r>
            <a:endParaRPr lang="en-US" dirty="0"/>
          </a:p>
          <a:p>
            <a:pPr lvl="1"/>
            <a:r>
              <a:rPr lang="en-US" dirty="0"/>
              <a:t>Examples: one-hot encoding, tokenization</a:t>
            </a:r>
          </a:p>
          <a:p>
            <a:pPr lvl="1"/>
            <a:r>
              <a:rPr lang="en-US" dirty="0"/>
              <a:t>Specifically, a Transformer object has a transform() method, which performs its transformation</a:t>
            </a:r>
          </a:p>
          <a:p>
            <a:r>
              <a:rPr lang="en-US" dirty="0"/>
              <a:t>Generally, these transformers output a new </a:t>
            </a:r>
            <a:r>
              <a:rPr lang="en-US" dirty="0" err="1"/>
              <a:t>DataFrame</a:t>
            </a:r>
            <a:r>
              <a:rPr lang="en-US" dirty="0"/>
              <a:t> which </a:t>
            </a:r>
            <a:r>
              <a:rPr lang="en-US" b="1" i="1" dirty="0"/>
              <a:t>append</a:t>
            </a:r>
            <a:r>
              <a:rPr lang="en-US" dirty="0"/>
              <a:t> their result to the original </a:t>
            </a:r>
            <a:r>
              <a:rPr lang="en-US" dirty="0" err="1"/>
              <a:t>DataFrame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Similarly, a fitted model (e.g. logistic regression) is a Transformer that transforms a </a:t>
            </a:r>
            <a:r>
              <a:rPr lang="en-US" dirty="0" err="1"/>
              <a:t>DataFrame</a:t>
            </a:r>
            <a:r>
              <a:rPr lang="en-US" dirty="0"/>
              <a:t> into one with the predictions appended.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C6D721-1AB1-3345-944E-D92410A89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Blocks: Transformers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8C37D-570F-B746-BBA2-D92BC830AD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E0A0A1-F408-6EE2-BF2C-876476214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090052"/>
            <a:ext cx="7315200" cy="21068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2D4FE5-E103-EE90-FA25-7F1CA5C48B65}"/>
              </a:ext>
            </a:extLst>
          </p:cNvPr>
          <p:cNvSpPr txBox="1"/>
          <p:nvPr/>
        </p:nvSpPr>
        <p:spPr>
          <a:xfrm>
            <a:off x="7372309" y="4337265"/>
            <a:ext cx="1495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accent2">
                    <a:lumMod val="75000"/>
                  </a:schemeClr>
                </a:solidFill>
              </a:rPr>
              <a:t>Transformers</a:t>
            </a:r>
          </a:p>
        </p:txBody>
      </p:sp>
    </p:spTree>
    <p:extLst>
      <p:ext uri="{BB962C8B-B14F-4D97-AF65-F5344CB8AC3E}">
        <p14:creationId xmlns:p14="http://schemas.microsoft.com/office/powerpoint/2010/main" val="182330779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E55AC3-A516-E145-BDFE-2211A9AD3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Estimator</a:t>
            </a:r>
            <a:r>
              <a:rPr lang="en-US" dirty="0"/>
              <a:t> is an algorithm which takes in data, and outputs a fitted model. For example, a learning algorithm (the </a:t>
            </a:r>
            <a:r>
              <a:rPr lang="en-US" dirty="0" err="1"/>
              <a:t>LogisticRegression</a:t>
            </a:r>
            <a:r>
              <a:rPr lang="en-US" dirty="0"/>
              <a:t> object) can be fit to data, producing the trained logistic regression model.</a:t>
            </a:r>
          </a:p>
          <a:p>
            <a:r>
              <a:rPr lang="en-US" dirty="0"/>
              <a:t>They have a fit() method, which returns a Transformer.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C6D721-1AB1-3345-944E-D92410A89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Blocks: Estimator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8C37D-570F-B746-BBA2-D92BC830AD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21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63B700F-7EA2-BE44-B41E-B1E35468E559}"/>
              </a:ext>
            </a:extLst>
          </p:cNvPr>
          <p:cNvSpPr txBox="1">
            <a:spLocks/>
          </p:cNvSpPr>
          <p:nvPr/>
        </p:nvSpPr>
        <p:spPr bwMode="auto">
          <a:xfrm>
            <a:off x="155713" y="3619500"/>
            <a:ext cx="8763000" cy="2514600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noAutofit/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SG" sz="1400" b="0" dirty="0">
                <a:solidFill>
                  <a:srgbClr val="0033B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from </a:t>
            </a:r>
            <a:r>
              <a:rPr lang="en-SG" sz="1400" b="0" dirty="0" err="1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pyspark.ml.classification</a:t>
            </a:r>
            <a: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SG" sz="1400" b="0" dirty="0">
                <a:solidFill>
                  <a:srgbClr val="0033B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</a:t>
            </a:r>
            <a:r>
              <a:rPr lang="en-SG" sz="1400" b="0" dirty="0" err="1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LogisticRegression</a:t>
            </a:r>
            <a:b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SG" sz="1400" b="0" i="1" dirty="0">
                <a:solidFill>
                  <a:srgbClr val="8C8C8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training </a:t>
            </a:r>
            <a:r>
              <a:rPr lang="en-SG" sz="1400" b="0" dirty="0">
                <a:solidFill>
                  <a:srgbClr val="0033B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</a:t>
            </a:r>
            <a:r>
              <a:rPr lang="en-SG" sz="1400" b="0" dirty="0" err="1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spark.read.format</a:t>
            </a:r>
            <a: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SG" sz="1400" b="0" dirty="0">
                <a:solidFill>
                  <a:srgbClr val="067D1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SG" sz="1400" b="0" dirty="0" err="1">
                <a:solidFill>
                  <a:srgbClr val="067D1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libsvm</a:t>
            </a:r>
            <a:r>
              <a:rPr lang="en-SG" sz="1400" b="0" dirty="0">
                <a:solidFill>
                  <a:srgbClr val="067D1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).load(</a:t>
            </a:r>
            <a:r>
              <a:rPr lang="en-SG" sz="1400" b="0" dirty="0">
                <a:solidFill>
                  <a:srgbClr val="067D1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"data/</a:t>
            </a:r>
            <a:r>
              <a:rPr lang="en-SG" sz="1400" b="0" dirty="0" err="1">
                <a:solidFill>
                  <a:srgbClr val="067D1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mllib</a:t>
            </a:r>
            <a:r>
              <a:rPr lang="en-SG" sz="1400" b="0" dirty="0">
                <a:solidFill>
                  <a:srgbClr val="067D1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SG" sz="1400" b="0" dirty="0" err="1">
                <a:solidFill>
                  <a:srgbClr val="067D1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sample_libsvm_data.txt</a:t>
            </a:r>
            <a:r>
              <a:rPr lang="en-SG" sz="1400" b="0" dirty="0">
                <a:solidFill>
                  <a:srgbClr val="067D1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SG" sz="1400" b="0" dirty="0" err="1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lr</a:t>
            </a:r>
            <a: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SG" sz="1400" b="0" dirty="0">
                <a:solidFill>
                  <a:srgbClr val="0033B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</a:t>
            </a:r>
            <a:r>
              <a:rPr lang="en-SG" sz="1400" b="0" dirty="0" err="1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LogisticRegression</a:t>
            </a:r>
            <a: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SG" sz="1400" b="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maxIter</a:t>
            </a:r>
            <a:r>
              <a:rPr lang="en-SG" sz="1400" b="0" dirty="0">
                <a:solidFill>
                  <a:srgbClr val="0033B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SG" sz="1400" b="0" i="1" dirty="0">
                <a:solidFill>
                  <a:srgbClr val="1750E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</a:t>
            </a:r>
            <a: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SG" sz="1400" b="0" i="1" dirty="0">
                <a:solidFill>
                  <a:srgbClr val="8C8C8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SG" sz="1400" b="0" dirty="0" err="1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lrModel</a:t>
            </a:r>
            <a: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SG" sz="1400" b="0" dirty="0">
                <a:solidFill>
                  <a:srgbClr val="0033B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</a:t>
            </a:r>
            <a:r>
              <a:rPr lang="en-SG" sz="1400" b="0" dirty="0" err="1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lr.fit</a:t>
            </a:r>
            <a: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(training)</a:t>
            </a:r>
            <a:b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SG" sz="1400" b="0" i="1" dirty="0">
                <a:solidFill>
                  <a:srgbClr val="8C8C8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print(</a:t>
            </a:r>
            <a:r>
              <a:rPr lang="en-SG" sz="1400" b="0" dirty="0">
                <a:solidFill>
                  <a:srgbClr val="067D1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"Coefficients: " </a:t>
            </a:r>
            <a:r>
              <a:rPr lang="en-SG" sz="1400" b="0" dirty="0">
                <a:solidFill>
                  <a:srgbClr val="0033B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-SG" sz="1400" b="0" i="1" dirty="0" err="1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</a:t>
            </a:r>
            <a: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SG" sz="1400" b="0" dirty="0" err="1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lrModel.coefficients</a:t>
            </a:r>
            <a: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b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print(</a:t>
            </a:r>
            <a:r>
              <a:rPr lang="en-SG" sz="1400" b="0" dirty="0">
                <a:solidFill>
                  <a:srgbClr val="067D1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"Intercept: " </a:t>
            </a:r>
            <a:r>
              <a:rPr lang="en-SG" sz="1400" b="0" dirty="0">
                <a:solidFill>
                  <a:srgbClr val="0033B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-SG" sz="1400" b="0" i="1" dirty="0" err="1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</a:t>
            </a:r>
            <a: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SG" sz="1400" b="0" dirty="0" err="1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lrModel.intercept</a:t>
            </a:r>
            <a:r>
              <a:rPr lang="en-SG" sz="1400" b="0" dirty="0">
                <a:solidFill>
                  <a:srgbClr val="08080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endParaRPr lang="en-SG" b="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44568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E55AC3-A516-E145-BDFE-2211A9AD3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Estimator</a:t>
            </a:r>
            <a:r>
              <a:rPr lang="en-US" dirty="0"/>
              <a:t> is an algorithm which takes in data, and outputs a fitted model. For example, a learning algorithm (the </a:t>
            </a:r>
            <a:r>
              <a:rPr lang="en-US" dirty="0" err="1"/>
              <a:t>LogisticRegression</a:t>
            </a:r>
            <a:r>
              <a:rPr lang="en-US" dirty="0"/>
              <a:t> object) can be fit to data, producing the trained logistic regression model.</a:t>
            </a:r>
          </a:p>
          <a:p>
            <a:r>
              <a:rPr lang="en-US" dirty="0"/>
              <a:t>They have a fit() method, which returns a Transformer.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C6D721-1AB1-3345-944E-D92410A89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Blocks: Estimator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8C37D-570F-B746-BBA2-D92BC830AD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20988E-D707-57B3-0C6B-364D7F9FD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886200"/>
            <a:ext cx="7391400" cy="2111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CBAE0F-3047-62C3-4F6E-CF0B151EB4E7}"/>
              </a:ext>
            </a:extLst>
          </p:cNvPr>
          <p:cNvSpPr txBox="1"/>
          <p:nvPr/>
        </p:nvSpPr>
        <p:spPr>
          <a:xfrm>
            <a:off x="7162800" y="3733800"/>
            <a:ext cx="1132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Estimator</a:t>
            </a:r>
          </a:p>
        </p:txBody>
      </p:sp>
    </p:spTree>
    <p:extLst>
      <p:ext uri="{BB962C8B-B14F-4D97-AF65-F5344CB8AC3E}">
        <p14:creationId xmlns:p14="http://schemas.microsoft.com/office/powerpoint/2010/main" val="290615345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8FB868-B78D-3C4B-964B-69E29601D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pipeline chains together multiple Transformers and Estimators to form an ML workflow. </a:t>
            </a:r>
          </a:p>
          <a:p>
            <a:r>
              <a:rPr lang="en-US" dirty="0"/>
              <a:t>Pipeline is an Estimator. When </a:t>
            </a:r>
            <a:r>
              <a:rPr lang="en-US" dirty="0" err="1"/>
              <a:t>Pipeline.fit</a:t>
            </a:r>
            <a:r>
              <a:rPr lang="en-US" dirty="0"/>
              <a:t>() is called: </a:t>
            </a:r>
          </a:p>
          <a:p>
            <a:pPr lvl="1"/>
            <a:r>
              <a:rPr lang="en-US" dirty="0"/>
              <a:t>Starting from the beginning of the pipeline:</a:t>
            </a:r>
          </a:p>
          <a:p>
            <a:pPr lvl="1"/>
            <a:r>
              <a:rPr lang="en-US" dirty="0"/>
              <a:t>For Transformers, it calls transform()</a:t>
            </a:r>
          </a:p>
          <a:p>
            <a:pPr lvl="1"/>
            <a:r>
              <a:rPr lang="en-US" dirty="0"/>
              <a:t>For Estimators, it calls fit() to fit the data, then transform() on the fitted model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0F348A-0B9C-3645-B566-C64D33EC5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Pipeline: Training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F4FBD-EDF7-4E43-82A8-146A9248D9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855466-7E4B-CC4C-97A8-158C98E23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75" y="4168955"/>
            <a:ext cx="7842250" cy="200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40500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9A5890-5181-CA49-A49A-C19A2E9FF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output of </a:t>
            </a:r>
            <a:r>
              <a:rPr lang="en-US" dirty="0" err="1"/>
              <a:t>Pipeline.fit</a:t>
            </a:r>
            <a:r>
              <a:rPr lang="en-US" dirty="0"/>
              <a:t>() is the estimated pipeline model (of type </a:t>
            </a:r>
            <a:r>
              <a:rPr lang="en-US" dirty="0" err="1"/>
              <a:t>PipelineModel</a:t>
            </a:r>
            <a:r>
              <a:rPr lang="en-US" dirty="0"/>
              <a:t>). </a:t>
            </a:r>
          </a:p>
          <a:p>
            <a:pPr lvl="1"/>
            <a:r>
              <a:rPr lang="en-US" dirty="0"/>
              <a:t>It is a transformer, and consists of a series of Transformers.</a:t>
            </a:r>
          </a:p>
          <a:p>
            <a:pPr lvl="1"/>
            <a:r>
              <a:rPr lang="en-US" dirty="0"/>
              <a:t>When its transform() is called, each stage’s transform() method is called.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0C7F7D-7F5D-FA4D-AE6C-63842BA55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Pipeline: Test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E5E148-F0B7-4749-B10F-0A74D7DB5A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9FFD89-EAC8-D84D-8562-D9C4469FF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3124200"/>
            <a:ext cx="88138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30482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51DAD7-D78C-6444-A38B-EB098EEF6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Demo_3: Machine Learning 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BE1D6-3266-234E-AF56-FA5566B526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25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75D84C-CD45-F994-544F-6AB0F4A13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43000"/>
            <a:ext cx="4914900" cy="12545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0BCA7B-1C3F-60B4-69B7-A1374DF4B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1698111"/>
            <a:ext cx="6134100" cy="9471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FE64FA-5ABE-6214-51AA-BF8870501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784007"/>
            <a:ext cx="3271838" cy="5050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2715F6-F3CF-F75A-516C-08E9225CF1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5430031"/>
            <a:ext cx="4486349" cy="12861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35D3FB-0375-1CB7-63F5-1054AA112A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3283975"/>
            <a:ext cx="6629400" cy="201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432343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D74A8-DAC8-3D29-6D18-05DD1491A0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26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FD358B-23E7-60C6-A3AE-1B13E88E7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0" y="2628"/>
            <a:ext cx="2322539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7760ED-3F0B-D033-01DB-8DDEA8AD0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029" y="57917"/>
            <a:ext cx="3209925" cy="34226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509BA4-4A1A-502E-5094-5DD6A9C5C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745" y="2057400"/>
            <a:ext cx="4328808" cy="48006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F0A4F37-B2B5-BA6D-26E0-17C1875C0E49}"/>
              </a:ext>
            </a:extLst>
          </p:cNvPr>
          <p:cNvSpPr/>
          <p:nvPr/>
        </p:nvSpPr>
        <p:spPr>
          <a:xfrm>
            <a:off x="2819400" y="2667000"/>
            <a:ext cx="1143000" cy="381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20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FDFE634-B0A2-4F87-8FCA-C9A95C16B26B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1371600" y="2234452"/>
            <a:ext cx="1447800" cy="62304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7A60C50-EBE7-AA43-2B9F-CC2FB65A9F16}"/>
              </a:ext>
            </a:extLst>
          </p:cNvPr>
          <p:cNvSpPr/>
          <p:nvPr/>
        </p:nvSpPr>
        <p:spPr>
          <a:xfrm>
            <a:off x="228600" y="4267200"/>
            <a:ext cx="990600" cy="1676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200">
              <a:solidFill>
                <a:schemeClr val="bg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7676D8B-F7F5-3359-D2EF-B2A16A5B524D}"/>
              </a:ext>
            </a:extLst>
          </p:cNvPr>
          <p:cNvCxnSpPr>
            <a:cxnSpLocks/>
          </p:cNvCxnSpPr>
          <p:nvPr/>
        </p:nvCxnSpPr>
        <p:spPr>
          <a:xfrm flipV="1">
            <a:off x="1371600" y="4630464"/>
            <a:ext cx="2895600" cy="55113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446342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Plan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27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5956F3-666A-C640-B2A7-EA21592BC5A3}"/>
              </a:ext>
            </a:extLst>
          </p:cNvPr>
          <p:cNvSpPr/>
          <p:nvPr/>
        </p:nvSpPr>
        <p:spPr>
          <a:xfrm>
            <a:off x="381000" y="2151598"/>
            <a:ext cx="5619750" cy="445201"/>
          </a:xfrm>
          <a:prstGeom prst="rect">
            <a:avLst/>
          </a:prstGeom>
          <a:solidFill>
            <a:srgbClr val="CC99FF">
              <a:alpha val="24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44881D-9822-764D-9B91-17C203DFF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6800"/>
            <a:ext cx="6858000" cy="3429000"/>
          </a:xfrm>
        </p:spPr>
        <p:txBody>
          <a:bodyPr>
            <a:normAutofit/>
          </a:bodyPr>
          <a:lstStyle/>
          <a:p>
            <a:r>
              <a:rPr lang="en-US" b="1" dirty="0"/>
              <a:t>Spark SQL</a:t>
            </a:r>
          </a:p>
          <a:p>
            <a:r>
              <a:rPr lang="en-US" b="1" dirty="0"/>
              <a:t>Machine Learning with </a:t>
            </a:r>
            <a:r>
              <a:rPr lang="en-US" b="1" dirty="0" err="1"/>
              <a:t>MLlib</a:t>
            </a:r>
            <a:endParaRPr lang="en-US" b="1" dirty="0"/>
          </a:p>
          <a:p>
            <a:r>
              <a:rPr lang="en-US" b="1" dirty="0"/>
              <a:t>Structured Streaming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05413964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CF9F5F-1FB4-C433-63E5-9790C2E39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Traditional record-at-a-time processing model</a:t>
            </a:r>
          </a:p>
          <a:p>
            <a:pPr lvl="1"/>
            <a:r>
              <a:rPr lang="en-US" dirty="0"/>
              <a:t>can achieve very low latencies (e.g. milliseconds)</a:t>
            </a:r>
          </a:p>
          <a:p>
            <a:pPr lvl="1"/>
            <a:r>
              <a:rPr lang="en-US" dirty="0"/>
              <a:t>not very efficient at recovering from </a:t>
            </a:r>
          </a:p>
          <a:p>
            <a:pPr lvl="2"/>
            <a:r>
              <a:rPr lang="en-US" dirty="0"/>
              <a:t>node failures</a:t>
            </a:r>
          </a:p>
          <a:p>
            <a:pPr lvl="2"/>
            <a:r>
              <a:rPr lang="en-US" dirty="0"/>
              <a:t>straggler nodes: nodes that are slower than others</a:t>
            </a:r>
            <a:endParaRPr lang="en-S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F39A35-7473-26BD-E51E-28B391D83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Traditional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7D9C3-094E-E4CD-4E7E-12F6211AF1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58727F-FD76-1953-84AE-453537981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276600"/>
            <a:ext cx="6131885" cy="315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70270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36A266-0BFD-672A-D0A7-411DB1AF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Micro-Batch Stream 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8D7C3-47A6-CD0B-D7C9-1886019B81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1881EE-1BC4-1EC8-ED05-6854DC728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924" y="4506998"/>
            <a:ext cx="5791200" cy="2178341"/>
          </a:xfrm>
          <a:prstGeom prst="rect">
            <a:avLst/>
          </a:prstGeom>
        </p:spPr>
      </p:pic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117E59C3-E61B-11E0-DEA3-CFA13208FEF2}"/>
              </a:ext>
            </a:extLst>
          </p:cNvPr>
          <p:cNvSpPr txBox="1">
            <a:spLocks/>
          </p:cNvSpPr>
          <p:nvPr/>
        </p:nvSpPr>
        <p:spPr bwMode="auto">
          <a:xfrm>
            <a:off x="457200" y="990600"/>
            <a:ext cx="84582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b="0" kern="0" dirty="0"/>
              <a:t>Structured Streaming uses a micro-batch processing model</a:t>
            </a:r>
          </a:p>
          <a:p>
            <a:pPr lvl="1"/>
            <a:r>
              <a:rPr lang="en-US" b="0" kern="0" dirty="0"/>
              <a:t>divides the data from the input stream into micro batches</a:t>
            </a:r>
          </a:p>
          <a:p>
            <a:pPr lvl="1"/>
            <a:r>
              <a:rPr lang="en-US" b="0" kern="0" dirty="0"/>
              <a:t>each batch is processed in the Spark cluster in a distributed manner</a:t>
            </a:r>
          </a:p>
          <a:p>
            <a:pPr lvl="1"/>
            <a:r>
              <a:rPr lang="en-US" b="0" kern="0" dirty="0"/>
              <a:t>small deterministic tasks generate the output in micro-batches</a:t>
            </a:r>
          </a:p>
          <a:p>
            <a:r>
              <a:rPr lang="en-US" b="0" kern="0" dirty="0"/>
              <a:t>Advantages over traditional model</a:t>
            </a:r>
          </a:p>
          <a:p>
            <a:pPr lvl="1"/>
            <a:r>
              <a:rPr lang="en-US" b="0" kern="0" dirty="0"/>
              <a:t>quickly and efficiently recover from failures and straggler executors</a:t>
            </a:r>
          </a:p>
          <a:p>
            <a:pPr lvl="1"/>
            <a:r>
              <a:rPr lang="en-SG" b="0" kern="0" dirty="0"/>
              <a:t>deterministic nature ensures end-to-end exactly-once processing guarantees</a:t>
            </a:r>
          </a:p>
          <a:p>
            <a:r>
              <a:rPr lang="en-SG" b="0" kern="0" dirty="0"/>
              <a:t>Disadvantages: latencies of a few seconds</a:t>
            </a:r>
          </a:p>
          <a:p>
            <a:pPr lvl="1"/>
            <a:r>
              <a:rPr lang="en-SG" b="0" kern="0" dirty="0"/>
              <a:t>OK for many applications</a:t>
            </a:r>
          </a:p>
          <a:p>
            <a:pPr lvl="1"/>
            <a:r>
              <a:rPr lang="en-SG" b="0" kern="0" dirty="0"/>
              <a:t>Application may incur more than a few </a:t>
            </a:r>
          </a:p>
          <a:p>
            <a:pPr marL="457129" lvl="1" indent="0">
              <a:buNone/>
            </a:pPr>
            <a:r>
              <a:rPr lang="en-SG" b="0" kern="0" dirty="0"/>
              <a:t>seconds delay in other parts of pipeline</a:t>
            </a:r>
          </a:p>
          <a:p>
            <a:pPr lvl="1"/>
            <a:endParaRPr lang="en-SG" b="0" kern="0" dirty="0"/>
          </a:p>
        </p:txBody>
      </p:sp>
    </p:spTree>
    <p:extLst>
      <p:ext uri="{BB962C8B-B14F-4D97-AF65-F5344CB8AC3E}">
        <p14:creationId xmlns:p14="http://schemas.microsoft.com/office/powerpoint/2010/main" val="60511888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502B7F-6970-AAB0-F802-C17D8180B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Speed</a:t>
            </a:r>
          </a:p>
          <a:p>
            <a:r>
              <a:rPr lang="en-US" dirty="0"/>
              <a:t>Ease of use</a:t>
            </a:r>
          </a:p>
          <a:p>
            <a:r>
              <a:rPr lang="en-US" dirty="0"/>
              <a:t>Modularity</a:t>
            </a:r>
          </a:p>
          <a:p>
            <a:r>
              <a:rPr lang="en-US" dirty="0"/>
              <a:t>Extensibility</a:t>
            </a:r>
          </a:p>
          <a:p>
            <a:pPr marL="0" indent="0">
              <a:buNone/>
            </a:pPr>
            <a:endParaRPr lang="en-US" dirty="0"/>
          </a:p>
          <a:p>
            <a:endParaRPr lang="en-S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F91D45-43A0-0979-B73A-C18CF7691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Spark Design Philosophy</a:t>
            </a:r>
            <a:br>
              <a:rPr lang="en-US" b="1" dirty="0"/>
            </a:b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4F484-03E7-9B42-3D5B-A2ECA49447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2E276D-3702-1808-946A-1FB92A253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838" y="1676400"/>
            <a:ext cx="5478032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6401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4B9388-96AA-1959-B788-FE040D35A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developers, writing stream processing pipelines should be as easy as writing batch pipelines.</a:t>
            </a:r>
          </a:p>
          <a:p>
            <a:pPr lvl="1"/>
            <a:r>
              <a:rPr lang="en-US" dirty="0"/>
              <a:t>A single, unified programming model and interface for batch and stream processing</a:t>
            </a:r>
          </a:p>
          <a:p>
            <a:pPr lvl="1"/>
            <a:r>
              <a:rPr lang="en-US" dirty="0"/>
              <a:t>A broader definition of stream processing</a:t>
            </a:r>
          </a:p>
          <a:p>
            <a:r>
              <a:rPr lang="en-US" dirty="0"/>
              <a:t>The Structured Streaming programming model: data stream as an unbounded table</a:t>
            </a:r>
            <a:endParaRPr lang="en-S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CA3545-56FD-E6DC-BF60-37E047EC0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Philosophy of Structured Streaming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A47FF-C552-A484-684C-BAB2D8DD0C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307B70-9DE8-A8A4-B9A8-87F30DEBE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750338"/>
            <a:ext cx="6858000" cy="297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16688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60CFFC-3EEC-E89F-E963-DFE1CF15DB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7720" y="1130595"/>
            <a:ext cx="7528560" cy="5105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B0216BE-6635-1803-23C9-7EBED2460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Structured Streaming processing model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B5F99-3BD7-2211-FAFD-7F711EF848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285168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76C123F-DAB6-5935-3DB8-D491D06C0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Define input sources</a:t>
            </a:r>
          </a:p>
          <a:p>
            <a:r>
              <a:rPr lang="en-SG" dirty="0"/>
              <a:t>Step 2: Transform data</a:t>
            </a:r>
          </a:p>
          <a:p>
            <a:r>
              <a:rPr lang="en-US" dirty="0"/>
              <a:t>Step 3: Define output sink and output mode</a:t>
            </a:r>
          </a:p>
          <a:p>
            <a:pPr lvl="1"/>
            <a:r>
              <a:rPr lang="en-US" dirty="0"/>
              <a:t>Output writing details (where and how to write the output)</a:t>
            </a:r>
          </a:p>
          <a:p>
            <a:pPr lvl="1"/>
            <a:r>
              <a:rPr lang="en-US" dirty="0"/>
              <a:t>Processing details (how to process data and how to recover from failures)</a:t>
            </a:r>
          </a:p>
          <a:p>
            <a:r>
              <a:rPr lang="en-US" dirty="0"/>
              <a:t>Step 4: Specify processing details</a:t>
            </a:r>
          </a:p>
          <a:p>
            <a:pPr lvl="1"/>
            <a:r>
              <a:rPr lang="en-SG" dirty="0"/>
              <a:t>Triggering details: </a:t>
            </a:r>
            <a:r>
              <a:rPr lang="en-US" dirty="0"/>
              <a:t>when to trigger the discovery and processing of newly available streaming data. </a:t>
            </a:r>
          </a:p>
          <a:p>
            <a:pPr lvl="1"/>
            <a:r>
              <a:rPr lang="en-US" dirty="0"/>
              <a:t>Checkpoint Location: store the streaming query process info for failure recovery</a:t>
            </a:r>
          </a:p>
          <a:p>
            <a:r>
              <a:rPr lang="en-US" dirty="0"/>
              <a:t>Step 5: Start the query</a:t>
            </a:r>
            <a:endParaRPr lang="en-S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538CCA-F6B2-3025-2FD6-9E328E5D1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Steps to Define a Streaming Query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98FDC-64FE-DB2D-8F39-980ACE41C9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4956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FBEB0E-711A-E642-3161-B050EBB38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Practical_3: a simple streaming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B95C7-B50E-5282-4759-6A7F2B79DA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C14DE5-AEE7-DA2D-C1CA-C637D085F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187228"/>
            <a:ext cx="5445657" cy="44835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D6AA6A-6350-A143-B48C-AA732FB9844B}"/>
              </a:ext>
            </a:extLst>
          </p:cNvPr>
          <p:cNvSpPr txBox="1"/>
          <p:nvPr/>
        </p:nvSpPr>
        <p:spPr>
          <a:xfrm>
            <a:off x="209551" y="6019800"/>
            <a:ext cx="4953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200" b="0" dirty="0">
                <a:solidFill>
                  <a:schemeClr val="bg1"/>
                </a:solidFill>
              </a:rPr>
              <a:t>Source: https://github.com/databricks/Spark-The-Definitive-Guide</a:t>
            </a:r>
          </a:p>
        </p:txBody>
      </p:sp>
    </p:spTree>
    <p:extLst>
      <p:ext uri="{BB962C8B-B14F-4D97-AF65-F5344CB8AC3E}">
        <p14:creationId xmlns:p14="http://schemas.microsoft.com/office/powerpoint/2010/main" val="2245962452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BA6CCF-0689-C3E3-FC9E-51F9BCB60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429729"/>
            <a:ext cx="8458200" cy="437954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CC19F29-183E-EECA-67FF-4F981686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execution of streaming queries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8A6851-C234-5A5D-F7B8-AA76B422B0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95910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3352EF-9B30-E0FB-3574-BFDBCE241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dirty="0"/>
              <a:t>Stateless Transformation</a:t>
            </a:r>
          </a:p>
          <a:p>
            <a:pPr lvl="1"/>
            <a:r>
              <a:rPr lang="en-US" dirty="0"/>
              <a:t>Process each row individually without needing any information from previous rows</a:t>
            </a:r>
            <a:endParaRPr lang="en-SG" dirty="0"/>
          </a:p>
          <a:p>
            <a:pPr lvl="1"/>
            <a:r>
              <a:rPr lang="en-SG" dirty="0"/>
              <a:t>Projection operations: select(), explode(), map(), </a:t>
            </a:r>
            <a:r>
              <a:rPr lang="en-SG" dirty="0" err="1"/>
              <a:t>flatMap</a:t>
            </a:r>
            <a:r>
              <a:rPr lang="en-SG" dirty="0"/>
              <a:t>()</a:t>
            </a:r>
          </a:p>
          <a:p>
            <a:pPr lvl="1"/>
            <a:r>
              <a:rPr lang="en-SG" dirty="0"/>
              <a:t>Selection operations: filter(), where()</a:t>
            </a:r>
          </a:p>
          <a:p>
            <a:pPr marL="457129" lvl="1" indent="0">
              <a:buNone/>
            </a:pPr>
            <a:endParaRPr lang="en-SG" sz="2000" b="0" i="0" u="none" strike="noStrike" baseline="0" dirty="0">
              <a:latin typeface="UbuntuMono-Regular"/>
            </a:endParaRPr>
          </a:p>
          <a:p>
            <a:r>
              <a:rPr lang="en-SG" dirty="0"/>
              <a:t>Stateful Transformation</a:t>
            </a:r>
          </a:p>
          <a:p>
            <a:pPr lvl="1"/>
            <a:r>
              <a:rPr lang="en-SG" dirty="0"/>
              <a:t>A simple example: </a:t>
            </a:r>
            <a:r>
              <a:rPr lang="en-SG" dirty="0" err="1"/>
              <a:t>DataFrame.groupBy</a:t>
            </a:r>
            <a:r>
              <a:rPr lang="en-SG" dirty="0"/>
              <a:t>().count()</a:t>
            </a:r>
          </a:p>
          <a:p>
            <a:pPr lvl="1"/>
            <a:r>
              <a:rPr lang="en-US" dirty="0"/>
              <a:t>In every micro-batch, the incremental plan adds the count of new records to the previous count generated by the previous micro-batch</a:t>
            </a:r>
          </a:p>
          <a:p>
            <a:pPr lvl="1"/>
            <a:r>
              <a:rPr lang="en-US" dirty="0"/>
              <a:t>The partial count communicated between plans is the state</a:t>
            </a:r>
          </a:p>
          <a:p>
            <a:pPr lvl="1"/>
            <a:r>
              <a:rPr lang="en-US" dirty="0"/>
              <a:t>The state is maintained in the memory of the Spark executors and is checkpointed to the configured location to tolerate failures.</a:t>
            </a:r>
          </a:p>
          <a:p>
            <a:pPr marL="457129" lvl="1" indent="0">
              <a:buNone/>
            </a:pPr>
            <a:endParaRPr lang="en-S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89E736-9144-3EA8-B9C8-728EF8278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Transformation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8EABFD-9F31-279F-C316-3281D6F523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184358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C91F40-10B7-324E-ABAD-303BC4A50C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2016" y="1066800"/>
            <a:ext cx="7536168" cy="5105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430788E-F9D7-5FB0-99DB-0F9E6135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state management in Structured Streaming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E8EBC2-DE42-613E-D4E7-405A661985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81826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BCECB3-DF8D-CE6C-E777-0F31A9223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Aggregations Not Based on Time</a:t>
            </a:r>
          </a:p>
          <a:p>
            <a:pPr lvl="1"/>
            <a:r>
              <a:rPr lang="en-SG" dirty="0"/>
              <a:t>Global aggregations</a:t>
            </a:r>
          </a:p>
          <a:p>
            <a:pPr lvl="1"/>
            <a:endParaRPr lang="en-SG" dirty="0"/>
          </a:p>
          <a:p>
            <a:pPr lvl="1"/>
            <a:endParaRPr lang="en-SG" dirty="0"/>
          </a:p>
          <a:p>
            <a:pPr lvl="1"/>
            <a:r>
              <a:rPr lang="en-SG" dirty="0"/>
              <a:t>Grouped aggregations</a:t>
            </a:r>
          </a:p>
          <a:p>
            <a:pPr lvl="1"/>
            <a:endParaRPr lang="en-SG" dirty="0"/>
          </a:p>
          <a:p>
            <a:pPr lvl="1"/>
            <a:endParaRPr lang="en-SG" dirty="0"/>
          </a:p>
          <a:p>
            <a:pPr lvl="1"/>
            <a:r>
              <a:rPr lang="en-SG" dirty="0"/>
              <a:t>All built-in aggregation functions in </a:t>
            </a:r>
            <a:r>
              <a:rPr lang="en-SG" dirty="0" err="1"/>
              <a:t>DataFrames</a:t>
            </a:r>
            <a:r>
              <a:rPr lang="en-SG" dirty="0"/>
              <a:t> are supported</a:t>
            </a:r>
          </a:p>
          <a:p>
            <a:pPr lvl="2"/>
            <a:r>
              <a:rPr lang="en-US" dirty="0"/>
              <a:t>sum(), mean(), </a:t>
            </a:r>
            <a:r>
              <a:rPr lang="en-US" dirty="0" err="1"/>
              <a:t>stddev</a:t>
            </a:r>
            <a:r>
              <a:rPr lang="en-US" dirty="0"/>
              <a:t>(), </a:t>
            </a:r>
            <a:r>
              <a:rPr lang="en-US" dirty="0" err="1"/>
              <a:t>countDistinct</a:t>
            </a:r>
            <a:r>
              <a:rPr lang="en-US" dirty="0"/>
              <a:t>(), </a:t>
            </a:r>
            <a:r>
              <a:rPr lang="en-US" dirty="0" err="1"/>
              <a:t>collect_set</a:t>
            </a:r>
            <a:r>
              <a:rPr lang="en-US" dirty="0"/>
              <a:t>(), </a:t>
            </a:r>
            <a:r>
              <a:rPr lang="en-US" dirty="0" err="1"/>
              <a:t>approx_count_distinct</a:t>
            </a:r>
            <a:r>
              <a:rPr lang="en-US" dirty="0"/>
              <a:t>(),</a:t>
            </a:r>
            <a:r>
              <a:rPr lang="en-SG" dirty="0"/>
              <a:t> and etc.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 can apply multiple aggregation functions to be computed together</a:t>
            </a:r>
            <a:endParaRPr lang="en-S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385B65-5BDC-1F7D-8D82-00D9C587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Stateful Streaming Aggregations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37C32-E4D5-19EC-E541-C5C113ABD1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2E3EFF-8E37-0416-8AD5-07EC697DA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2139791"/>
            <a:ext cx="6096000" cy="3920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F62E9E-F151-07FD-F3A1-3925223C3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225579"/>
            <a:ext cx="8001001" cy="3819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85FD9F-EF6E-CF79-12BE-A3015EACAA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4790" y="5629493"/>
            <a:ext cx="4953000" cy="91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050583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155087-5C7C-CBBD-E46F-7207AD5F6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Aggregations with Event-Time Windows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C2818E-D213-EC09-F797-34A0B5AD8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Stateful Streaming Aggregations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6FDBA-6A28-9961-7116-F1F9E0EBD3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51EDE1-700C-610C-8E2C-C3C98F883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81162"/>
            <a:ext cx="6581775" cy="828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D9B95B-89CC-1F3B-61E7-6D0CFFF1E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2910966"/>
            <a:ext cx="7162800" cy="326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48388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1C80F7-4E31-11E1-05C0-1103A27F37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865827-4CCE-CA41-28A1-4EF2D18D2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85800"/>
            <a:ext cx="8058150" cy="981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0C4E24-7300-20F0-631C-6EE041C8E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107346"/>
            <a:ext cx="7786687" cy="411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52392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CF8F0D-C512-2135-2B05-B0A8E1FAF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Spark: a unified stack for distributed execution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4A5BC-C42F-C941-4BD9-5B7044E5D8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AEE10-3486-1BDC-697C-84189CCBE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163320"/>
            <a:ext cx="6705600" cy="21812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790B71-6997-747D-7498-F42B51A3D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3492905"/>
            <a:ext cx="5453063" cy="286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09128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B51C93F-6D97-E448-ED21-97E711458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Updated counts in the result table after each five-minute trigger</a:t>
            </a:r>
          </a:p>
          <a:p>
            <a:endParaRPr lang="en-SG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DFEC582-300A-6C2D-3B8D-E92E13985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0BCD8E-A390-F6C1-F5FC-CA4C59D5AA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11CBD4-B6ED-76A9-DAA1-51500D8B0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14" y="2209800"/>
            <a:ext cx="7309571" cy="342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61537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FEE2-E3FE-C097-9368-37C0765F12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C05191-3A63-BA02-A2DC-CB491E06B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40069"/>
            <a:ext cx="8458200" cy="5105400"/>
          </a:xfrm>
        </p:spPr>
        <p:txBody>
          <a:bodyPr/>
          <a:lstStyle/>
          <a:p>
            <a:r>
              <a:rPr lang="en-US" dirty="0"/>
              <a:t>Handling Late Data with Watermarks</a:t>
            </a:r>
            <a:endParaRPr lang="en-SG" dirty="0"/>
          </a:p>
          <a:p>
            <a:endParaRPr lang="en-SG" dirty="0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D09FA32E-27DB-236B-2649-E7E7EF73F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7860" y="914400"/>
            <a:ext cx="8334375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058AE8-EDF7-1541-4909-4E4C2C435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16" y="2096898"/>
            <a:ext cx="7543800" cy="46616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71548F-2B90-2928-C0F4-CB9B459BC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63523"/>
            <a:ext cx="271462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5375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33998B-AB93-7D14-90A5-E08567D11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Broadcast Hash Join (a.k.a. map-side-only join)</a:t>
            </a:r>
          </a:p>
          <a:p>
            <a:pPr lvl="1"/>
            <a:r>
              <a:rPr lang="en-US" dirty="0"/>
              <a:t>the smaller data set is broadcast to all executors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E8EB6C-010F-DD99-C1D2-EE9995764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Join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C78B8-E651-9F99-ABBC-38A48A3596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24CE7D-FAD7-A64A-DD46-20EEDF6F9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590800"/>
            <a:ext cx="604837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270005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515933-84E7-6418-9AC6-B1FDCDF15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6800"/>
            <a:ext cx="3581400" cy="5105400"/>
          </a:xfrm>
        </p:spPr>
        <p:txBody>
          <a:bodyPr/>
          <a:lstStyle/>
          <a:p>
            <a:r>
              <a:rPr lang="en-US" dirty="0"/>
              <a:t>Shuffle Sort Merge Join</a:t>
            </a:r>
          </a:p>
          <a:p>
            <a:pPr lvl="1"/>
            <a:r>
              <a:rPr lang="en-US" dirty="0"/>
              <a:t>an efficient way to merge two large data sets over a common key that is sortable, unique, and can be assigned to or stored in the same partition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C39CB2-C9F0-949A-DAA2-8C6E3C4B5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Join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D5F4B-4522-9F0F-C31D-F3B487AEF4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AF2C11-B6BD-2108-6927-E7EDC4591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886200"/>
            <a:ext cx="2533650" cy="838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DEBCE1-9CEE-1FDD-0540-ECB895F50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788" y="190481"/>
            <a:ext cx="3176411" cy="659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959735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B7F88E5-7079-71E2-FEFE-44B169D0E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Stream-Static Join</a:t>
            </a:r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pPr lvl="1"/>
            <a:endParaRPr lang="en-SG" dirty="0"/>
          </a:p>
          <a:p>
            <a:pPr lvl="1"/>
            <a:r>
              <a:rPr lang="en-SG" dirty="0"/>
              <a:t>Stateless Operations, no need watermarking</a:t>
            </a:r>
          </a:p>
          <a:p>
            <a:pPr lvl="1"/>
            <a:r>
              <a:rPr lang="en-SG" dirty="0"/>
              <a:t>Cache the static </a:t>
            </a:r>
            <a:r>
              <a:rPr lang="en-SG" dirty="0" err="1"/>
              <a:t>DataFrame</a:t>
            </a:r>
            <a:r>
              <a:rPr lang="en-SG" dirty="0"/>
              <a:t> to speed up the repeatedly reads</a:t>
            </a:r>
          </a:p>
          <a:p>
            <a:pPr marL="0" indent="0">
              <a:buNone/>
            </a:pPr>
            <a:endParaRPr lang="en-S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5898-D660-F50C-EAD1-5E3479B9C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Streaming Join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B7A422-AD2C-8FD3-A1DD-A140337962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35DB55-2303-E9DA-21DE-E8E98AC9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32" y="1676400"/>
            <a:ext cx="6543675" cy="1809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EF3A57-E682-1A2B-290A-055263692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081" y="3496486"/>
            <a:ext cx="54483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250206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A647D9-074E-2401-7247-21A0A67B3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Stream-Stream join</a:t>
            </a:r>
          </a:p>
          <a:p>
            <a:pPr lvl="1"/>
            <a:r>
              <a:rPr lang="en-US" dirty="0"/>
              <a:t>Finding the matching events from the two buffered streams</a:t>
            </a:r>
          </a:p>
          <a:p>
            <a:pPr lvl="1"/>
            <a:endParaRPr lang="en-US" dirty="0"/>
          </a:p>
          <a:p>
            <a:pPr lvl="1"/>
            <a:endParaRPr lang="en-S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6461F3-1EC2-D070-C6EA-A46E55051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Streaming Join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C7651-B1E2-C38A-2496-160EEA70D7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186FAC-13FB-4EEB-EB9A-829949CD5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211" y="2059799"/>
            <a:ext cx="6505575" cy="2447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2885A-F8CE-D353-634D-3646DDADC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594" y="4898907"/>
            <a:ext cx="6628115" cy="145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89340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5B9723-0A87-7581-095A-177AE0E0F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381000"/>
            <a:ext cx="8458200" cy="5105400"/>
          </a:xfrm>
        </p:spPr>
        <p:txBody>
          <a:bodyPr/>
          <a:lstStyle/>
          <a:p>
            <a:pPr lvl="1"/>
            <a:r>
              <a:rPr lang="en-US" dirty="0"/>
              <a:t>Inner joins with optional watermarking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F877A-3A70-06CF-88C9-2136DC4ABA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D0EE17-9B96-E09E-43F0-7F9F702BD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1371600"/>
            <a:ext cx="76771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16973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D679B-E8B5-E0CE-9D1A-23C292700A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6B45B1-B1EF-04FC-13E2-714456470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57200"/>
            <a:ext cx="5348288" cy="22802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484CCE-1E92-10CE-62A7-B0ECD157A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200400"/>
            <a:ext cx="6180364" cy="2971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7BAE0E-044A-5239-13CE-4F486B768AB1}"/>
              </a:ext>
            </a:extLst>
          </p:cNvPr>
          <p:cNvSpPr txBox="1"/>
          <p:nvPr/>
        </p:nvSpPr>
        <p:spPr>
          <a:xfrm>
            <a:off x="6267450" y="1981200"/>
            <a:ext cx="2438400" cy="8309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00000"/>
                </a:solidFill>
                <a:latin typeface="MinionPro-Regular"/>
              </a:rPr>
              <a:t>3</a:t>
            </a:r>
            <a:r>
              <a:rPr lang="en-US" sz="1600" b="0" i="0" u="none" strike="noStrike" baseline="0" dirty="0">
                <a:solidFill>
                  <a:srgbClr val="C00000"/>
                </a:solidFill>
                <a:latin typeface="MinionPro-Regular"/>
              </a:rPr>
              <a:t> hours late click + up to 1 hour delay between the impression and click</a:t>
            </a:r>
            <a:endParaRPr lang="en-SG" dirty="0">
              <a:solidFill>
                <a:srgbClr val="C0000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A052A0-D5A2-0FB3-E9D8-280CFF7EBE8E}"/>
              </a:ext>
            </a:extLst>
          </p:cNvPr>
          <p:cNvCxnSpPr/>
          <p:nvPr/>
        </p:nvCxnSpPr>
        <p:spPr>
          <a:xfrm flipH="1">
            <a:off x="5729288" y="2819400"/>
            <a:ext cx="519112" cy="76200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845524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8542A3-46A4-D846-52A2-BE94DB296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381000"/>
            <a:ext cx="8458200" cy="5105400"/>
          </a:xfrm>
        </p:spPr>
        <p:txBody>
          <a:bodyPr/>
          <a:lstStyle/>
          <a:p>
            <a:r>
              <a:rPr lang="en-US" dirty="0"/>
              <a:t>Outer joins with watermarking</a:t>
            </a:r>
          </a:p>
          <a:p>
            <a:pPr lvl="1"/>
            <a:r>
              <a:rPr lang="en-US" sz="1800" b="0" i="0" u="none" strike="noStrike" baseline="0" dirty="0">
                <a:latin typeface="MinionPro-Regular"/>
              </a:rPr>
              <a:t>For correct outer join results and state cleanup, the watermarking and event-time constraints must be specified.</a:t>
            </a:r>
            <a:endParaRPr lang="en-US" sz="1600" dirty="0">
              <a:latin typeface="MinionPro-Regular"/>
            </a:endParaRPr>
          </a:p>
          <a:p>
            <a:pPr lvl="2"/>
            <a:r>
              <a:rPr lang="en-US" sz="1600" b="0" i="0" u="none" strike="noStrike" baseline="0" dirty="0">
                <a:latin typeface="MinionPro-Regular"/>
              </a:rPr>
              <a:t>for generating the NULL results, the engine must know when an event is not going to match with anything else in the future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1199D-460E-4582-0F11-850C23BB1B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48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695FF4-3C05-286C-8731-8C3858751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438400"/>
            <a:ext cx="4953000" cy="16942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A71F99-CF21-FD71-CFF6-D88350568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407" y="4572000"/>
            <a:ext cx="6096000" cy="127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20967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97E983-D024-B03C-0FA1-1487920F8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Besides tuning Spark SQL engine, a few other considerations</a:t>
            </a:r>
          </a:p>
          <a:p>
            <a:pPr lvl="1"/>
            <a:r>
              <a:rPr lang="en-SG" dirty="0"/>
              <a:t>Cluster resource provisioning appropriately to run 24/7</a:t>
            </a:r>
          </a:p>
          <a:p>
            <a:pPr lvl="1"/>
            <a:r>
              <a:rPr lang="en-US" dirty="0"/>
              <a:t>Number of partitions for shuffles to be set much lower than batch queries</a:t>
            </a:r>
          </a:p>
          <a:p>
            <a:pPr lvl="1"/>
            <a:r>
              <a:rPr lang="en-US" dirty="0"/>
              <a:t>Setting source rate limits for stability</a:t>
            </a:r>
          </a:p>
          <a:p>
            <a:pPr lvl="1"/>
            <a:r>
              <a:rPr lang="en-US" dirty="0"/>
              <a:t>Multiple streaming queries in the same Spark application</a:t>
            </a:r>
          </a:p>
          <a:p>
            <a:pPr lvl="1"/>
            <a:endParaRPr lang="en-S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F96BB8-65CD-A855-2A41-C5EEAC9C9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Tuning</a:t>
            </a:r>
            <a:endParaRPr lang="en-S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AC338A-A7FB-4142-BBCD-1DA0D85DA0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7172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1431CA-F376-91BE-9705-A4B2B4C7E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6800"/>
            <a:ext cx="8229600" cy="5105400"/>
          </a:xfrm>
        </p:spPr>
        <p:txBody>
          <a:bodyPr/>
          <a:lstStyle/>
          <a:p>
            <a:r>
              <a:rPr lang="en-US" dirty="0"/>
              <a:t>Unifies Spark components and permits abstraction to </a:t>
            </a:r>
            <a:r>
              <a:rPr lang="en-US" dirty="0" err="1"/>
              <a:t>DataFrames</a:t>
            </a:r>
            <a:r>
              <a:rPr lang="en-US" dirty="0"/>
              <a:t>/Datasets in Java, Scala, Python, and R</a:t>
            </a:r>
          </a:p>
          <a:p>
            <a:r>
              <a:rPr lang="en-US" dirty="0"/>
              <a:t>Keep track of schema and support optimized relational operations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00B3C6-1152-C48D-F40F-3BEFF5B3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Spark SQL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5B2BEC-EBBD-75E7-61DF-889B8FE9E6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1606BC-3B4E-60D7-FD7A-279A84228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1" y="2895600"/>
            <a:ext cx="5791200" cy="390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44175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8DE769-5F95-96A8-DC47-75FA28711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CS4225 slides by He Bingsheng and </a:t>
            </a:r>
            <a:r>
              <a:rPr lang="en-US" sz="2400" b="0" kern="0" dirty="0">
                <a:solidFill>
                  <a:schemeClr val="bg2"/>
                </a:solidFill>
                <a:latin typeface="Gill Sans"/>
                <a:cs typeface="Gill Sans"/>
              </a:rPr>
              <a:t>Bryan Hooi</a:t>
            </a:r>
            <a:endParaRPr lang="en-US" dirty="0"/>
          </a:p>
          <a:p>
            <a:r>
              <a:rPr lang="en-US" dirty="0"/>
              <a:t>Jules S. </a:t>
            </a:r>
            <a:r>
              <a:rPr lang="en-US" dirty="0" err="1"/>
              <a:t>Damji</a:t>
            </a:r>
            <a:r>
              <a:rPr lang="en-US" dirty="0"/>
              <a:t>, Brooke </a:t>
            </a:r>
            <a:r>
              <a:rPr lang="en-US" dirty="0" err="1"/>
              <a:t>Wenig</a:t>
            </a:r>
            <a:r>
              <a:rPr lang="en-US" dirty="0"/>
              <a:t>, Tathagata Das &amp; Denny Lee, “Learning Spark: Lightning-Fast Data Analytics”</a:t>
            </a:r>
          </a:p>
          <a:p>
            <a:r>
              <a:rPr lang="en-US" dirty="0"/>
              <a:t>Bill Chambers, </a:t>
            </a:r>
            <a:r>
              <a:rPr lang="en-US" dirty="0" err="1"/>
              <a:t>Matei</a:t>
            </a:r>
            <a:r>
              <a:rPr lang="en-US" dirty="0"/>
              <a:t> </a:t>
            </a:r>
            <a:r>
              <a:rPr lang="en-US" dirty="0" err="1"/>
              <a:t>Zaharia</a:t>
            </a:r>
            <a:r>
              <a:rPr lang="en-US" dirty="0"/>
              <a:t>, “Spark: The Definitive Guide”</a:t>
            </a:r>
          </a:p>
          <a:p>
            <a:r>
              <a:rPr lang="en-US" dirty="0"/>
              <a:t>Spark SQL: Relational Data Processing in Spark, SIGMOD’15</a:t>
            </a:r>
          </a:p>
          <a:p>
            <a:r>
              <a:rPr lang="en-US" dirty="0"/>
              <a:t>https://spark.apache.org/docs/latest/ml-pipeline.html</a:t>
            </a:r>
          </a:p>
          <a:p>
            <a:endParaRPr lang="en-S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695105-5346-82A8-E95E-AB8E90082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A4A403-1CF4-DC40-EDB3-EE98A0BFF6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38525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BB534-408E-BC38-E811-81D722147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RDD</a:t>
            </a:r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r>
              <a:rPr lang="en-SG" dirty="0" err="1"/>
              <a:t>DataFrame</a:t>
            </a:r>
            <a:endParaRPr lang="en-SG" dirty="0"/>
          </a:p>
          <a:p>
            <a:endParaRPr lang="en-SG" dirty="0"/>
          </a:p>
          <a:p>
            <a:endParaRPr lang="en-SG" dirty="0"/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9D70DB-3CA8-6073-95E2-041621855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RDD vs. </a:t>
            </a:r>
            <a:r>
              <a:rPr lang="en-SG" dirty="0" err="1"/>
              <a:t>DataFrame</a:t>
            </a:r>
            <a:endParaRPr lang="en-S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B87DC0-DEA5-E7CF-93BB-661681BDCF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96B35E-7B03-31D7-2605-B79F226BE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172" y="4161927"/>
            <a:ext cx="6858000" cy="11524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706CCF-0B42-410A-B8EF-C48AEA5E6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572000"/>
            <a:ext cx="1466029" cy="14848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6535C6-7420-6D32-8FD9-871E21BDAD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3999" y="3657600"/>
            <a:ext cx="6893144" cy="517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3FD18E-4846-F85C-5DCE-0A5E65BAD4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7111" y="1102520"/>
            <a:ext cx="6188239" cy="21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6578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D62B36D-F521-2B0D-F974-4B336A25B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dirty="0"/>
              <a:t>RDD</a:t>
            </a:r>
          </a:p>
          <a:p>
            <a:pPr lvl="1"/>
            <a:r>
              <a:rPr lang="en-SG" dirty="0"/>
              <a:t>Instruct Spark how to compute the query</a:t>
            </a:r>
          </a:p>
          <a:p>
            <a:pPr lvl="1"/>
            <a:r>
              <a:rPr lang="en-SG" dirty="0"/>
              <a:t>The intention is completely opaque to Spark</a:t>
            </a:r>
          </a:p>
          <a:p>
            <a:pPr lvl="1"/>
            <a:r>
              <a:rPr lang="en-US" dirty="0"/>
              <a:t>Spark also does not understand the structure of the data in RDDs (which is arbitrary Python objects) or the semantics of user functions (which contain arbitrary code)</a:t>
            </a:r>
          </a:p>
          <a:p>
            <a:r>
              <a:rPr lang="en-US" dirty="0" err="1"/>
              <a:t>DataFrame</a:t>
            </a:r>
            <a:endParaRPr lang="en-US" dirty="0"/>
          </a:p>
          <a:p>
            <a:pPr lvl="1"/>
            <a:r>
              <a:rPr lang="en-US" dirty="0"/>
              <a:t>Tell Spark what to do, instead of How to do</a:t>
            </a:r>
          </a:p>
          <a:p>
            <a:pPr lvl="1"/>
            <a:r>
              <a:rPr lang="en-US" dirty="0"/>
              <a:t>The code is far more expressive as well as simpler</a:t>
            </a:r>
          </a:p>
          <a:p>
            <a:pPr lvl="2"/>
            <a:r>
              <a:rPr lang="en-US" dirty="0"/>
              <a:t>Using a domain specific language (DSL) similar to python pandas</a:t>
            </a:r>
          </a:p>
          <a:p>
            <a:pPr lvl="2"/>
            <a:r>
              <a:rPr lang="en-US" dirty="0"/>
              <a:t>Use high-level DSL operators to compose the query</a:t>
            </a:r>
          </a:p>
          <a:p>
            <a:pPr lvl="1"/>
            <a:r>
              <a:rPr lang="en-US" dirty="0"/>
              <a:t>Spark can inspect or parse this query and understand our intention, it can then optimize or arrange the operations for efficient execution</a:t>
            </a:r>
          </a:p>
          <a:p>
            <a:pPr marL="91426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S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822ADA-EE16-D48D-6FD8-552F56E26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RDD vs. </a:t>
            </a:r>
            <a:r>
              <a:rPr lang="en-SG" dirty="0" err="1"/>
              <a:t>DataFrame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352E2-52F7-16DA-C974-CD68B2A4E0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60040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546D9DA-648C-A5DC-732E-8CF6D7939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10986" y="1202619"/>
            <a:ext cx="6721297" cy="5105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DB27190-922B-402E-F362-51E59179B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Spark SQL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C1CBF-F8AD-383C-1C1E-A0FDB5AB51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14802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B9C729-237C-6B61-9B90-72D1FCFAF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6800"/>
            <a:ext cx="4800600" cy="5105400"/>
          </a:xfrm>
        </p:spPr>
        <p:txBody>
          <a:bodyPr/>
          <a:lstStyle/>
          <a:p>
            <a:r>
              <a:rPr lang="en-US" dirty="0"/>
              <a:t>Takes a computational query and converts it into an execution plan through four transformational phases:</a:t>
            </a:r>
          </a:p>
          <a:p>
            <a:pPr marL="914329" lvl="1" indent="-457200">
              <a:buFont typeface="+mj-lt"/>
              <a:buAutoNum type="arabicPeriod"/>
            </a:pPr>
            <a:r>
              <a:rPr lang="en-US" dirty="0"/>
              <a:t>Analysis</a:t>
            </a:r>
          </a:p>
          <a:p>
            <a:pPr marL="914329" lvl="1" indent="-457200">
              <a:buFont typeface="+mj-lt"/>
              <a:buAutoNum type="arabicPeriod"/>
            </a:pPr>
            <a:r>
              <a:rPr lang="en-US" dirty="0"/>
              <a:t>Logical optimization</a:t>
            </a:r>
          </a:p>
          <a:p>
            <a:pPr marL="914329" lvl="1" indent="-457200">
              <a:buFont typeface="+mj-lt"/>
              <a:buAutoNum type="arabicPeriod"/>
            </a:pPr>
            <a:r>
              <a:rPr lang="en-US" dirty="0"/>
              <a:t>Physical planning</a:t>
            </a:r>
          </a:p>
          <a:p>
            <a:pPr marL="914329" lvl="1" indent="-457200">
              <a:buFont typeface="+mj-lt"/>
              <a:buAutoNum type="arabicPeriod"/>
            </a:pPr>
            <a:r>
              <a:rPr lang="en-US" dirty="0"/>
              <a:t>Code generation</a:t>
            </a:r>
            <a:endParaRPr lang="en-S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B27190-922B-402E-F362-51E59179B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The Catalyst Optimizer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C1CBF-F8AD-383C-1C1E-A0FDB5AB51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605C4-1F5B-4B2B-8458-3FC432AF1FAC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B692A5-D590-F554-D7E9-423B71263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986" y="187377"/>
            <a:ext cx="3430014" cy="64832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3F402D-EA8F-B888-B966-796607EBD5D2}"/>
              </a:ext>
            </a:extLst>
          </p:cNvPr>
          <p:cNvSpPr txBox="1"/>
          <p:nvPr/>
        </p:nvSpPr>
        <p:spPr>
          <a:xfrm>
            <a:off x="1447800" y="5114544"/>
            <a:ext cx="2590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u="none" strike="noStrike" baseline="0" dirty="0">
                <a:solidFill>
                  <a:srgbClr val="C00000"/>
                </a:solidFill>
                <a:latin typeface="MinionPro-It"/>
              </a:rPr>
              <a:t>A Spark computation’s four-phase journey</a:t>
            </a:r>
            <a:endParaRPr lang="en-SG" sz="2000" dirty="0">
              <a:solidFill>
                <a:srgbClr val="C0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3CE0611-8914-4136-405F-DB37027B4CFF}"/>
              </a:ext>
            </a:extLst>
          </p:cNvPr>
          <p:cNvCxnSpPr>
            <a:stCxn id="8" idx="3"/>
          </p:cNvCxnSpPr>
          <p:nvPr/>
        </p:nvCxnSpPr>
        <p:spPr>
          <a:xfrm flipV="1">
            <a:off x="4038600" y="4953000"/>
            <a:ext cx="1447800" cy="5154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23519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Default Design">
  <a:themeElements>
    <a:clrScheme name="Custom 2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3333FF"/>
      </a:hlink>
      <a:folHlink>
        <a:srgbClr val="000066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/>
          </a:solidFill>
        </a:ln>
      </a:spPr>
      <a:bodyPr rtlCol="0" anchor="ctr"/>
      <a:lstStyle>
        <a:defPPr algn="ctr">
          <a:defRPr sz="120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70C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90088</TotalTime>
  <Words>2378</Words>
  <Application>Microsoft Office PowerPoint</Application>
  <PresentationFormat>On-screen Show (4:3)</PresentationFormat>
  <Paragraphs>344</Paragraphs>
  <Slides>50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5" baseType="lpstr">
      <vt:lpstr>Gill Sans</vt:lpstr>
      <vt:lpstr>Linux Libertine</vt:lpstr>
      <vt:lpstr>Menlo</vt:lpstr>
      <vt:lpstr>MinionPro-It</vt:lpstr>
      <vt:lpstr>MinionPro-Regular</vt:lpstr>
      <vt:lpstr>MyriadPro-SemiboldCond</vt:lpstr>
      <vt:lpstr>NimbusRomNo9L-Regu</vt:lpstr>
      <vt:lpstr>NimbusRomNo9L-ReguItal</vt:lpstr>
      <vt:lpstr>t1xtt</vt:lpstr>
      <vt:lpstr>UbuntuMono-Regular</vt:lpstr>
      <vt:lpstr>Arial</vt:lpstr>
      <vt:lpstr>Arial Black</vt:lpstr>
      <vt:lpstr>Tw Cen MT</vt:lpstr>
      <vt:lpstr>Wingdings</vt:lpstr>
      <vt:lpstr>Default Design</vt:lpstr>
      <vt:lpstr>PowerPoint Presentation</vt:lpstr>
      <vt:lpstr>Today’s Plan</vt:lpstr>
      <vt:lpstr>Spark Design Philosophy </vt:lpstr>
      <vt:lpstr>Spark: a unified stack for distributed execution</vt:lpstr>
      <vt:lpstr>Spark SQL</vt:lpstr>
      <vt:lpstr>RDD vs. DataFrame</vt:lpstr>
      <vt:lpstr>RDD vs. DataFrame</vt:lpstr>
      <vt:lpstr>Spark SQL</vt:lpstr>
      <vt:lpstr>The Catalyst Optimizer</vt:lpstr>
      <vt:lpstr>PowerPoint Presentation</vt:lpstr>
      <vt:lpstr>Benefit of Logical Plan</vt:lpstr>
      <vt:lpstr>Project Tungsten</vt:lpstr>
      <vt:lpstr>Unified API, One Engine, Automatically Optimized</vt:lpstr>
      <vt:lpstr>PowerPoint Presentation</vt:lpstr>
      <vt:lpstr>Today’s Plan</vt:lpstr>
      <vt:lpstr>Typical Machine Learning Pipeline</vt:lpstr>
      <vt:lpstr>Spark MLLib: Simple Logistic Regression Model</vt:lpstr>
      <vt:lpstr>Pipelines</vt:lpstr>
      <vt:lpstr>Pipelines</vt:lpstr>
      <vt:lpstr>Building Blocks: Transformers</vt:lpstr>
      <vt:lpstr>Building Blocks: Estimator</vt:lpstr>
      <vt:lpstr>Building Blocks: Estimator</vt:lpstr>
      <vt:lpstr>Pipeline: Training Time</vt:lpstr>
      <vt:lpstr>Pipeline: Test Time</vt:lpstr>
      <vt:lpstr>Demo_3: Machine Learning Pipeline</vt:lpstr>
      <vt:lpstr>PowerPoint Presentation</vt:lpstr>
      <vt:lpstr>Today’s Plan</vt:lpstr>
      <vt:lpstr>Traditional Model</vt:lpstr>
      <vt:lpstr>Micro-Batch Stream Processing</vt:lpstr>
      <vt:lpstr>The Philosophy of Structured Streaming</vt:lpstr>
      <vt:lpstr>The Structured Streaming processing model</vt:lpstr>
      <vt:lpstr>Five Steps to Define a Streaming Query</vt:lpstr>
      <vt:lpstr>Practical_3: a simple streaming example</vt:lpstr>
      <vt:lpstr>Incremental execution of streaming queries</vt:lpstr>
      <vt:lpstr>Data Transformation</vt:lpstr>
      <vt:lpstr>Distributed state management in Structured Streaming</vt:lpstr>
      <vt:lpstr>Stateful Streaming Aggregations</vt:lpstr>
      <vt:lpstr>Stateful Streaming Aggregations</vt:lpstr>
      <vt:lpstr>PowerPoint Presentation</vt:lpstr>
      <vt:lpstr>PowerPoint Presentation</vt:lpstr>
      <vt:lpstr>PowerPoint Presentation</vt:lpstr>
      <vt:lpstr>Spark Join</vt:lpstr>
      <vt:lpstr>Spark Join</vt:lpstr>
      <vt:lpstr>Streaming Join</vt:lpstr>
      <vt:lpstr>Streaming Join</vt:lpstr>
      <vt:lpstr>PowerPoint Presentation</vt:lpstr>
      <vt:lpstr>PowerPoint Presentation</vt:lpstr>
      <vt:lpstr>PowerPoint Presentation</vt:lpstr>
      <vt:lpstr>Performance Tuning</vt:lpstr>
      <vt:lpstr>Acknowledgements</vt:lpstr>
    </vt:vector>
  </TitlesOfParts>
  <Company>University of Maryland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Data-Intensive Information Processing Applications </dc:title>
  <dc:creator>Jimmy Lin</dc:creator>
  <cp:lastModifiedBy>Ai Xin</cp:lastModifiedBy>
  <cp:revision>8868</cp:revision>
  <cp:lastPrinted>2022-10-13T14:49:01Z</cp:lastPrinted>
  <dcterms:created xsi:type="dcterms:W3CDTF">2012-08-31T06:36:49Z</dcterms:created>
  <dcterms:modified xsi:type="dcterms:W3CDTF">2023-02-22T10:22:42Z</dcterms:modified>
</cp:coreProperties>
</file>